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2" r:id="rId4"/>
  </p:sldMasterIdLst>
  <p:notesMasterIdLst>
    <p:notesMasterId r:id="rId11"/>
  </p:notesMasterIdLst>
  <p:handoutMasterIdLst>
    <p:handoutMasterId r:id="rId12"/>
  </p:handoutMasterIdLst>
  <p:sldIdLst>
    <p:sldId id="256" r:id="rId5"/>
    <p:sldId id="257" r:id="rId6"/>
    <p:sldId id="261" r:id="rId7"/>
    <p:sldId id="267" r:id="rId8"/>
    <p:sldId id="269"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0000"/>
    <a:srgbClr val="3E3E3E"/>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C7853C-536D-4A76-A0AE-DD22124D55A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328" autoAdjust="0"/>
  </p:normalViewPr>
  <p:slideViewPr>
    <p:cSldViewPr snapToGrid="0">
      <p:cViewPr varScale="1">
        <p:scale>
          <a:sx n="71" d="100"/>
          <a:sy n="71" d="100"/>
        </p:scale>
        <p:origin x="72" y="144"/>
      </p:cViewPr>
      <p:guideLst/>
    </p:cSldViewPr>
  </p:slideViewPr>
  <p:notesTextViewPr>
    <p:cViewPr>
      <p:scale>
        <a:sx n="1" d="1"/>
        <a:sy n="1" d="1"/>
      </p:scale>
      <p:origin x="0" y="0"/>
    </p:cViewPr>
  </p:notesTextViewPr>
  <p:notesViewPr>
    <p:cSldViewPr snapToGrid="0">
      <p:cViewPr varScale="1">
        <p:scale>
          <a:sx n="60" d="100"/>
          <a:sy n="60" d="100"/>
        </p:scale>
        <p:origin x="24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73EDD3B8-5E68-48E9-AAB1-5DE570C28ED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4A897E35-4312-4077-83D3-69953080BC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E836F02-AF67-416B-AB85-08CFF698F86D}" type="datetimeFigureOut">
              <a:rPr lang="en-US" smtClean="0"/>
              <a:t>1/30/2023</a:t>
            </a:fld>
            <a:endParaRPr lang="en-US" dirty="0"/>
          </a:p>
        </p:txBody>
      </p:sp>
      <p:sp>
        <p:nvSpPr>
          <p:cNvPr id="4" name="Footer Placeholder 3">
            <a:extLst>
              <a:ext uri="{FF2B5EF4-FFF2-40B4-BE49-F238E27FC236}">
                <a16:creationId xmlns:a16="http://schemas.microsoft.com/office/drawing/2014/main" xmlns="" id="{75853C52-2B92-4B9E-86F4-DB78684BEC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D20E0EA4-BAD2-4335-9446-CA4CCFEC14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D65BC62-3B36-43F8-8B69-D6E5E743DA31}" type="slidenum">
              <a:rPr lang="en-US" smtClean="0"/>
              <a:t>‹#›</a:t>
            </a:fld>
            <a:endParaRPr lang="en-US" dirty="0"/>
          </a:p>
        </p:txBody>
      </p:sp>
    </p:spTree>
    <p:extLst>
      <p:ext uri="{BB962C8B-B14F-4D97-AF65-F5344CB8AC3E}">
        <p14:creationId xmlns:p14="http://schemas.microsoft.com/office/powerpoint/2010/main" val="3316518486"/>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7E8F0-931C-4E43-98D1-A3CD0E0034DC}" type="datetimeFigureOut">
              <a:rPr lang="en-US" smtClean="0"/>
              <a:t>1/30/2023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AEB063-7F11-4E3B-BA52-07405B1C2D95}" type="slidenum">
              <a:rPr lang="en-US" smtClean="0"/>
              <a:t>‹#›</a:t>
            </a:fld>
            <a:endParaRPr lang="en-US" dirty="0"/>
          </a:p>
        </p:txBody>
      </p:sp>
    </p:spTree>
    <p:extLst>
      <p:ext uri="{BB962C8B-B14F-4D97-AF65-F5344CB8AC3E}">
        <p14:creationId xmlns:p14="http://schemas.microsoft.com/office/powerpoint/2010/main" val="1862930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Tahoma" panose="020B0604030504040204" pitchFamily="34" charset="0"/>
                <a:ea typeface="Tahoma" panose="020B0604030504040204" pitchFamily="34" charset="0"/>
                <a:cs typeface="Tahoma" panose="020B0604030504040204" pitchFamily="34" charset="0"/>
              </a:rPr>
              <a:t>Be specific and direct in the title. Use the subtitle to give the specific context of the speech.</a:t>
            </a:r>
          </a:p>
          <a:p>
            <a:r>
              <a:rPr lang="en-US" sz="1200" dirty="0">
                <a:latin typeface="Tahoma" panose="020B0604030504040204" pitchFamily="34" charset="0"/>
                <a:ea typeface="Tahoma" panose="020B0604030504040204" pitchFamily="34" charset="0"/>
                <a:cs typeface="Tahoma" panose="020B0604030504040204" pitchFamily="34" charset="0"/>
              </a:rPr>
              <a:t>-The goal should be to capture the audience’s attention which can be done with a quote, a startling statistic, or fact.  It is not necessary to include this attention getter on the slide.</a:t>
            </a:r>
            <a:endParaRPr lang="en-US" dirty="0"/>
          </a:p>
        </p:txBody>
      </p:sp>
      <p:sp>
        <p:nvSpPr>
          <p:cNvPr id="4" name="Slide Number Placeholder 3"/>
          <p:cNvSpPr>
            <a:spLocks noGrp="1"/>
          </p:cNvSpPr>
          <p:nvPr>
            <p:ph type="sldNum" sz="quarter" idx="10"/>
          </p:nvPr>
        </p:nvSpPr>
        <p:spPr/>
        <p:txBody>
          <a:bodyPr/>
          <a:lstStyle/>
          <a:p>
            <a:fld id="{E6AEB063-7F11-4E3B-BA52-07405B1C2D95}" type="slidenum">
              <a:rPr lang="en-US" smtClean="0"/>
              <a:t>1</a:t>
            </a:fld>
            <a:endParaRPr lang="en-US" dirty="0"/>
          </a:p>
        </p:txBody>
      </p:sp>
    </p:spTree>
    <p:extLst>
      <p:ext uri="{BB962C8B-B14F-4D97-AF65-F5344CB8AC3E}">
        <p14:creationId xmlns:p14="http://schemas.microsoft.com/office/powerpoint/2010/main" val="3205455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ahoma" panose="020B0604030504040204" pitchFamily="34" charset="0"/>
                <a:ea typeface="Tahoma" panose="020B0604030504040204" pitchFamily="34" charset="0"/>
                <a:cs typeface="Tahoma" panose="020B0604030504040204" pitchFamily="34" charset="0"/>
              </a:rPr>
              <a:t>Use the background points to post details that are not common knowledge, or that the audience will need to understand the context of the speech.</a:t>
            </a:r>
          </a:p>
          <a:p>
            <a:r>
              <a:rPr lang="en-US" dirty="0"/>
              <a:t>-Do not read these main points from the PowerPoint, instead elaborate on these points during the speech.</a:t>
            </a:r>
          </a:p>
        </p:txBody>
      </p:sp>
      <p:sp>
        <p:nvSpPr>
          <p:cNvPr id="4" name="Slide Number Placeholder 3"/>
          <p:cNvSpPr>
            <a:spLocks noGrp="1"/>
          </p:cNvSpPr>
          <p:nvPr>
            <p:ph type="sldNum" sz="quarter" idx="10"/>
          </p:nvPr>
        </p:nvSpPr>
        <p:spPr/>
        <p:txBody>
          <a:bodyPr/>
          <a:lstStyle/>
          <a:p>
            <a:fld id="{E6AEB063-7F11-4E3B-BA52-07405B1C2D95}" type="slidenum">
              <a:rPr lang="en-US" smtClean="0"/>
              <a:t>2</a:t>
            </a:fld>
            <a:endParaRPr lang="en-US" dirty="0"/>
          </a:p>
        </p:txBody>
      </p:sp>
    </p:spTree>
    <p:extLst>
      <p:ext uri="{BB962C8B-B14F-4D97-AF65-F5344CB8AC3E}">
        <p14:creationId xmlns:p14="http://schemas.microsoft.com/office/powerpoint/2010/main" val="2752401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main point #1 should be clear and concise.  Each piece of evidence should be summarized for clarity and cited correctly.  Do not simply read the pieces of evidence, but elaborate where needed.  </a:t>
            </a:r>
          </a:p>
          <a:p>
            <a:r>
              <a:rPr lang="en-US" dirty="0"/>
              <a:t>[type notes for elaboration here]</a:t>
            </a:r>
          </a:p>
          <a:p>
            <a:r>
              <a:rPr lang="en-US" dirty="0"/>
              <a:t>Be sure to transition to main point #2 and the next slide.</a:t>
            </a:r>
          </a:p>
          <a:p>
            <a:endParaRPr lang="en-US" dirty="0"/>
          </a:p>
        </p:txBody>
      </p:sp>
      <p:sp>
        <p:nvSpPr>
          <p:cNvPr id="4" name="Slide Number Placeholder 3"/>
          <p:cNvSpPr>
            <a:spLocks noGrp="1"/>
          </p:cNvSpPr>
          <p:nvPr>
            <p:ph type="sldNum" sz="quarter" idx="10"/>
          </p:nvPr>
        </p:nvSpPr>
        <p:spPr/>
        <p:txBody>
          <a:bodyPr/>
          <a:lstStyle/>
          <a:p>
            <a:fld id="{E6AEB063-7F11-4E3B-BA52-07405B1C2D95}" type="slidenum">
              <a:rPr lang="en-US" smtClean="0"/>
              <a:t>3</a:t>
            </a:fld>
            <a:endParaRPr lang="en-US" dirty="0"/>
          </a:p>
        </p:txBody>
      </p:sp>
    </p:spTree>
    <p:extLst>
      <p:ext uri="{BB962C8B-B14F-4D97-AF65-F5344CB8AC3E}">
        <p14:creationId xmlns:p14="http://schemas.microsoft.com/office/powerpoint/2010/main" val="2639452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The counterargument should be the most common argument against the topic.  The goal for this slide is to address the counterargument in such a way as to actually strengthen the original topic.  Be sure to address each piece of evidence against the topic.  As you address each piece of evidence elaborate on the text found on the slide.  Remember to transition to the final slide, the action step.</a:t>
            </a:r>
          </a:p>
          <a:p>
            <a:endParaRPr lang="en-US" dirty="0"/>
          </a:p>
        </p:txBody>
      </p:sp>
      <p:sp>
        <p:nvSpPr>
          <p:cNvPr id="4" name="Slide Number Placeholder 3"/>
          <p:cNvSpPr>
            <a:spLocks noGrp="1"/>
          </p:cNvSpPr>
          <p:nvPr>
            <p:ph type="sldNum" sz="quarter" idx="10"/>
          </p:nvPr>
        </p:nvSpPr>
        <p:spPr/>
        <p:txBody>
          <a:bodyPr/>
          <a:lstStyle/>
          <a:p>
            <a:fld id="{E6AEB063-7F11-4E3B-BA52-07405B1C2D95}" type="slidenum">
              <a:rPr lang="en-US" smtClean="0"/>
              <a:t>4</a:t>
            </a:fld>
            <a:endParaRPr lang="en-US" dirty="0"/>
          </a:p>
        </p:txBody>
      </p:sp>
    </p:spTree>
    <p:extLst>
      <p:ext uri="{BB962C8B-B14F-4D97-AF65-F5344CB8AC3E}">
        <p14:creationId xmlns:p14="http://schemas.microsoft.com/office/powerpoint/2010/main" val="3730541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ahoma" panose="020B0604030504040204" pitchFamily="34" charset="0"/>
                <a:ea typeface="Tahoma" panose="020B0604030504040204" pitchFamily="34" charset="0"/>
                <a:cs typeface="Tahoma" panose="020B0604030504040204" pitchFamily="34" charset="0"/>
              </a:rPr>
              <a:t>The action step is what the audience is supposed to do or think about the topic.  It should be one sentence that is written clearly and with much thought. It may also be the thesis statement restated as an action.  The goal of this slide is to leave the audience with a clear message as to what they are to do or think at the end of the speech.  It may be a good idea to end with a powerful quote or image.  </a:t>
            </a:r>
          </a:p>
        </p:txBody>
      </p:sp>
      <p:sp>
        <p:nvSpPr>
          <p:cNvPr id="4" name="Slide Number Placeholder 3"/>
          <p:cNvSpPr>
            <a:spLocks noGrp="1"/>
          </p:cNvSpPr>
          <p:nvPr>
            <p:ph type="sldNum" sz="quarter" idx="10"/>
          </p:nvPr>
        </p:nvSpPr>
        <p:spPr/>
        <p:txBody>
          <a:bodyPr/>
          <a:lstStyle/>
          <a:p>
            <a:fld id="{E6AEB063-7F11-4E3B-BA52-07405B1C2D95}" type="slidenum">
              <a:rPr lang="en-US" smtClean="0"/>
              <a:t>6</a:t>
            </a:fld>
            <a:endParaRPr lang="en-US" dirty="0"/>
          </a:p>
        </p:txBody>
      </p:sp>
    </p:spTree>
    <p:extLst>
      <p:ext uri="{BB962C8B-B14F-4D97-AF65-F5344CB8AC3E}">
        <p14:creationId xmlns:p14="http://schemas.microsoft.com/office/powerpoint/2010/main" val="2906257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E381388F-6D01-4763-9497-2C5F78AF5477}"/>
              </a:ext>
            </a:extLst>
          </p:cNvPr>
          <p:cNvSpPr/>
          <p:nvPr userDrawn="1"/>
        </p:nvSpPr>
        <p:spPr>
          <a:xfrm>
            <a:off x="0" y="4818185"/>
            <a:ext cx="12192000" cy="20398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6"/>
          <p:cNvSpPr/>
          <p:nvPr/>
        </p:nvSpPr>
        <p:spPr bwMode="ltGray">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lgn="ctr">
              <a:defRPr sz="5400" b="0"/>
            </a:lvl1pPr>
          </a:lstStyle>
          <a:p>
            <a:r>
              <a:rPr lang="en-US" noProof="0" smtClean="0"/>
              <a:t>Click to edit Master title style</a:t>
            </a:r>
            <a:endParaRPr lang="en-US" noProof="0"/>
          </a:p>
        </p:txBody>
      </p:sp>
      <p:sp>
        <p:nvSpPr>
          <p:cNvPr id="3" name="Subtitle 2"/>
          <p:cNvSpPr>
            <a:spLocks noGrp="1"/>
          </p:cNvSpPr>
          <p:nvPr>
            <p:ph type="subTitle" idx="1"/>
          </p:nvPr>
        </p:nvSpPr>
        <p:spPr>
          <a:xfrm>
            <a:off x="810001" y="5280847"/>
            <a:ext cx="10572000" cy="434974"/>
          </a:xfrm>
        </p:spPr>
        <p:txBody>
          <a:bodyPr anchor="t">
            <a:noAutofit/>
          </a:bodyPr>
          <a:lstStyle>
            <a:lvl1pPr marL="0" indent="0" algn="ct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a:p>
        </p:txBody>
      </p:sp>
      <p:sp>
        <p:nvSpPr>
          <p:cNvPr id="4" name="Date Placeholder 3"/>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5" name="Footer Placeholder 4"/>
          <p:cNvSpPr>
            <a:spLocks noGrp="1"/>
          </p:cNvSpPr>
          <p:nvPr>
            <p:ph type="ftr" sz="quarter" idx="11"/>
          </p:nvPr>
        </p:nvSpPr>
        <p:spPr/>
        <p:txBody>
          <a:bodyPr/>
          <a:lstStyle/>
          <a:p>
            <a:r>
              <a:rPr lang="en-US" noProof="0" dirty="0"/>
              <a:t>Add a footer </a:t>
            </a:r>
          </a:p>
        </p:txBody>
      </p:sp>
      <p:sp>
        <p:nvSpPr>
          <p:cNvPr id="6" name="Slide Number Placeholder 5"/>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2774326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ltGray">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a:effectLst>
            <a:innerShdw blurRad="63500" dist="50800" dir="5400000">
              <a:prstClr val="black">
                <a:alpha val="50000"/>
              </a:prstClr>
            </a:innerShdw>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606669"/>
            <a:ext cx="10561418" cy="3813527"/>
          </a:xfrm>
        </p:spPr>
        <p:txBody>
          <a:bodyPr anchor="ctr" anchorCtr="0"/>
          <a:lstStyle>
            <a:lvl1pPr algn="ctr">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ctr" anchorCtr="0">
            <a:noAutofit/>
          </a:bodyPr>
          <a:lstStyle>
            <a:lvl1pPr marL="0" indent="0" algn="r">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a:extLst>
              <a:ext uri="{FF2B5EF4-FFF2-40B4-BE49-F238E27FC236}">
                <a16:creationId xmlns:a16="http://schemas.microsoft.com/office/drawing/2014/main" xmlns="" id="{D4F5D18E-4241-429D-BEDB-6A7415C52F3D}"/>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8" name="Footer Placeholder 7">
            <a:extLst>
              <a:ext uri="{FF2B5EF4-FFF2-40B4-BE49-F238E27FC236}">
                <a16:creationId xmlns:a16="http://schemas.microsoft.com/office/drawing/2014/main" xmlns="" id="{7F5CFD55-6AD5-4B7E-AC33-483174EF1EBD}"/>
              </a:ext>
            </a:extLst>
          </p:cNvPr>
          <p:cNvSpPr>
            <a:spLocks noGrp="1"/>
          </p:cNvSpPr>
          <p:nvPr>
            <p:ph type="ftr" sz="quarter" idx="11"/>
          </p:nvPr>
        </p:nvSpPr>
        <p:spPr/>
        <p:txBody>
          <a:bodyPr/>
          <a:lstStyle/>
          <a:p>
            <a:r>
              <a:rPr lang="en-US" noProof="0" dirty="0"/>
              <a:t>Add a footer</a:t>
            </a:r>
          </a:p>
        </p:txBody>
      </p:sp>
      <p:sp>
        <p:nvSpPr>
          <p:cNvPr id="9" name="Slide Number Placeholder 8">
            <a:extLst>
              <a:ext uri="{FF2B5EF4-FFF2-40B4-BE49-F238E27FC236}">
                <a16:creationId xmlns:a16="http://schemas.microsoft.com/office/drawing/2014/main" xmlns="" id="{514D43F5-DCFF-4B29-AC19-0BF28605BA8B}"/>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576405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ltGray">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nchor="ctr" anchorCtr="0"/>
          <a:lstStyle>
            <a:lvl1pPr>
              <a:defRPr b="0"/>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Date Placeholder 10">
            <a:extLst>
              <a:ext uri="{FF2B5EF4-FFF2-40B4-BE49-F238E27FC236}">
                <a16:creationId xmlns:a16="http://schemas.microsoft.com/office/drawing/2014/main" xmlns="" id="{B3473E37-6504-470F-92FA-792C3ACA4FEC}"/>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12" name="Footer Placeholder 11">
            <a:extLst>
              <a:ext uri="{FF2B5EF4-FFF2-40B4-BE49-F238E27FC236}">
                <a16:creationId xmlns:a16="http://schemas.microsoft.com/office/drawing/2014/main" xmlns="" id="{7523DE74-18E2-4EF3-A1FC-8A32CCFE2666}"/>
              </a:ext>
            </a:extLst>
          </p:cNvPr>
          <p:cNvSpPr>
            <a:spLocks noGrp="1"/>
          </p:cNvSpPr>
          <p:nvPr>
            <p:ph type="ftr" sz="quarter" idx="11"/>
          </p:nvPr>
        </p:nvSpPr>
        <p:spPr/>
        <p:txBody>
          <a:bodyPr/>
          <a:lstStyle/>
          <a:p>
            <a:r>
              <a:rPr lang="en-US" noProof="0" dirty="0"/>
              <a:t>Add a footer</a:t>
            </a:r>
          </a:p>
        </p:txBody>
      </p:sp>
      <p:sp>
        <p:nvSpPr>
          <p:cNvPr id="13" name="Slide Number Placeholder 12">
            <a:extLst>
              <a:ext uri="{FF2B5EF4-FFF2-40B4-BE49-F238E27FC236}">
                <a16:creationId xmlns:a16="http://schemas.microsoft.com/office/drawing/2014/main" xmlns="" id="{51B4AF82-5505-4A7E-AA81-139F21451D9A}"/>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35506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ltGray">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nchor="ctr" anchorCtr="0"/>
          <a:lstStyle>
            <a:lvl1pPr>
              <a:defRPr b="0"/>
            </a:lvl1pPr>
          </a:lstStyle>
          <a:p>
            <a:r>
              <a:rPr lang="en-US" noProof="0" smtClean="0"/>
              <a:t>Click to edit Master title style</a:t>
            </a:r>
            <a:endParaRPr lang="en-US" noProof="0"/>
          </a:p>
        </p:txBody>
      </p:sp>
      <p:sp>
        <p:nvSpPr>
          <p:cNvPr id="7" name="Date Placeholder 6">
            <a:extLst>
              <a:ext uri="{FF2B5EF4-FFF2-40B4-BE49-F238E27FC236}">
                <a16:creationId xmlns:a16="http://schemas.microsoft.com/office/drawing/2014/main" xmlns="" id="{93AF03C3-E3F3-4845-8D9E-9BD2A676707E}"/>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8" name="Footer Placeholder 7">
            <a:extLst>
              <a:ext uri="{FF2B5EF4-FFF2-40B4-BE49-F238E27FC236}">
                <a16:creationId xmlns:a16="http://schemas.microsoft.com/office/drawing/2014/main" xmlns="" id="{DB9C7230-29FF-42F2-A662-1BC1D19C5003}"/>
              </a:ext>
            </a:extLst>
          </p:cNvPr>
          <p:cNvSpPr>
            <a:spLocks noGrp="1"/>
          </p:cNvSpPr>
          <p:nvPr>
            <p:ph type="ftr" sz="quarter" idx="11"/>
          </p:nvPr>
        </p:nvSpPr>
        <p:spPr/>
        <p:txBody>
          <a:bodyPr/>
          <a:lstStyle/>
          <a:p>
            <a:r>
              <a:rPr lang="en-US" noProof="0" dirty="0"/>
              <a:t>Add a footer</a:t>
            </a:r>
          </a:p>
        </p:txBody>
      </p:sp>
      <p:sp>
        <p:nvSpPr>
          <p:cNvPr id="9" name="Slide Number Placeholder 8">
            <a:extLst>
              <a:ext uri="{FF2B5EF4-FFF2-40B4-BE49-F238E27FC236}">
                <a16:creationId xmlns:a16="http://schemas.microsoft.com/office/drawing/2014/main" xmlns="" id="{99EBD02D-5A68-4A14-892F-DE4953F2E3DD}"/>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1898126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xmlns="" id="{F76D14D8-4D13-4DFE-938B-B710F891BBA2}"/>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6" name="Footer Placeholder 5">
            <a:extLst>
              <a:ext uri="{FF2B5EF4-FFF2-40B4-BE49-F238E27FC236}">
                <a16:creationId xmlns:a16="http://schemas.microsoft.com/office/drawing/2014/main" xmlns="" id="{6864B8A5-6021-4208-A587-B45576E66D48}"/>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xmlns="" id="{53C96ABC-E632-4853-B7CC-A2FB4B7CF144}"/>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340365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ltGray">
          <a:xfrm>
            <a:off x="1073151" y="446087"/>
            <a:ext cx="3547533" cy="2838449"/>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ffectLst>
            <a:innerShdw blurRad="114300">
              <a:prstClr val="black"/>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2576512"/>
          </a:xfrm>
        </p:spPr>
        <p:txBody>
          <a:bodyPr anchor="ctr" anchorCtr="0"/>
          <a:lstStyle>
            <a:lvl1pPr algn="l">
              <a:defRPr sz="4000" b="0"/>
            </a:lvl1pPr>
          </a:lstStyle>
          <a:p>
            <a:r>
              <a:rPr lang="en-US" noProof="0" smtClean="0"/>
              <a:t>Click to edit Master title style</a:t>
            </a:r>
            <a:endParaRPr lang="en-US" noProof="0"/>
          </a:p>
        </p:txBody>
      </p:sp>
      <p:sp>
        <p:nvSpPr>
          <p:cNvPr id="3" name="Content Placeholder 2"/>
          <p:cNvSpPr>
            <a:spLocks noGrp="1"/>
          </p:cNvSpPr>
          <p:nvPr>
            <p:ph idx="1" hasCustomPrompt="1"/>
          </p:nvPr>
        </p:nvSpPr>
        <p:spPr>
          <a:xfrm>
            <a:off x="4855633" y="446088"/>
            <a:ext cx="6252633" cy="5414963"/>
          </a:xfrm>
        </p:spPr>
        <p:txBody>
          <a:bodyP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hasCustomPrompt="1"/>
          </p:nvPr>
        </p:nvSpPr>
        <p:spPr>
          <a:xfrm>
            <a:off x="1073151" y="3022600"/>
            <a:ext cx="3547533" cy="2838449"/>
          </a:xfrm>
        </p:spPr>
        <p:txBody>
          <a:bodyPr>
            <a:normAutofit/>
          </a:bodyPr>
          <a:lstStyle>
            <a:lvl1pPr marL="0" indent="0">
              <a:buNone/>
              <a:defRPr sz="2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Edit Master text styles</a:t>
            </a:r>
          </a:p>
        </p:txBody>
      </p:sp>
      <p:sp>
        <p:nvSpPr>
          <p:cNvPr id="8" name="Date Placeholder 7">
            <a:extLst>
              <a:ext uri="{FF2B5EF4-FFF2-40B4-BE49-F238E27FC236}">
                <a16:creationId xmlns:a16="http://schemas.microsoft.com/office/drawing/2014/main" xmlns="" id="{CBF97433-9C09-4B71-A1E0-24F75011D99C}"/>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9" name="Footer Placeholder 8">
            <a:extLst>
              <a:ext uri="{FF2B5EF4-FFF2-40B4-BE49-F238E27FC236}">
                <a16:creationId xmlns:a16="http://schemas.microsoft.com/office/drawing/2014/main" xmlns="" id="{46EDA271-FE91-46E6-ABB5-0A3AD2448B21}"/>
              </a:ext>
            </a:extLst>
          </p:cNvPr>
          <p:cNvSpPr>
            <a:spLocks noGrp="1"/>
          </p:cNvSpPr>
          <p:nvPr>
            <p:ph type="ftr" sz="quarter" idx="11"/>
          </p:nvPr>
        </p:nvSpPr>
        <p:spPr/>
        <p:txBody>
          <a:bodyPr/>
          <a:lstStyle/>
          <a:p>
            <a:r>
              <a:rPr lang="en-US" noProof="0" dirty="0"/>
              <a:t>Add a footer</a:t>
            </a:r>
          </a:p>
        </p:txBody>
      </p:sp>
      <p:sp>
        <p:nvSpPr>
          <p:cNvPr id="10" name="Slide Number Placeholder 9">
            <a:extLst>
              <a:ext uri="{FF2B5EF4-FFF2-40B4-BE49-F238E27FC236}">
                <a16:creationId xmlns:a16="http://schemas.microsoft.com/office/drawing/2014/main" xmlns="" id="{C44DCFF3-B944-4C24-A12C-689D1FF794E8}"/>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105611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ltGray">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ctr" anchorCtr="0"/>
          <a:lstStyle>
            <a:lvl1pPr algn="l">
              <a:defRPr sz="4000" b="0" cap="none"/>
            </a:lvl1pPr>
          </a:lstStyle>
          <a:p>
            <a:r>
              <a:rPr lang="en-US" noProof="0" smtClean="0"/>
              <a:t>Click to edit Master title style</a:t>
            </a:r>
            <a:endParaRPr lang="en-US" noProof="0"/>
          </a:p>
        </p:txBody>
      </p:sp>
      <p:sp>
        <p:nvSpPr>
          <p:cNvPr id="3" name="Text Placeholder 2"/>
          <p:cNvSpPr>
            <a:spLocks noGrp="1"/>
          </p:cNvSpPr>
          <p:nvPr>
            <p:ph type="body" idx="1" hasCustomPrompt="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Edit Master text styles</a:t>
            </a:r>
          </a:p>
        </p:txBody>
      </p:sp>
      <p:sp>
        <p:nvSpPr>
          <p:cNvPr id="9" name="Text Placeholder 5"/>
          <p:cNvSpPr>
            <a:spLocks noGrp="1"/>
          </p:cNvSpPr>
          <p:nvPr>
            <p:ph type="body" sz="quarter" idx="16" hasCustomPrompt="1"/>
          </p:nvPr>
        </p:nvSpPr>
        <p:spPr>
          <a:xfrm>
            <a:off x="7574642" y="1081456"/>
            <a:ext cx="3810001" cy="4075465"/>
          </a:xfrm>
        </p:spPr>
        <p:txBody>
          <a:bodyPr anchor="t" anchorCtr="0">
            <a:normAutofit/>
          </a:bodyPr>
          <a:lstStyle>
            <a:lvl1pPr marL="0" indent="0" algn="l">
              <a:buFontTx/>
              <a:buNone/>
              <a:defRPr sz="2800"/>
            </a:lvl1pPr>
          </a:lstStyle>
          <a:p>
            <a:pPr lvl="0"/>
            <a:r>
              <a:rPr lang="en-US" noProof="0"/>
              <a:t>Edit Master text styles</a:t>
            </a:r>
          </a:p>
        </p:txBody>
      </p:sp>
      <p:sp>
        <p:nvSpPr>
          <p:cNvPr id="7" name="Date Placeholder 6">
            <a:extLst>
              <a:ext uri="{FF2B5EF4-FFF2-40B4-BE49-F238E27FC236}">
                <a16:creationId xmlns:a16="http://schemas.microsoft.com/office/drawing/2014/main" xmlns="" id="{7964F81E-11BA-4BB3-AC2C-0A729DC676E6}"/>
              </a:ext>
            </a:extLst>
          </p:cNvPr>
          <p:cNvSpPr>
            <a:spLocks noGrp="1"/>
          </p:cNvSpPr>
          <p:nvPr>
            <p:ph type="dt" sz="half" idx="17"/>
          </p:nvPr>
        </p:nvSpPr>
        <p:spPr/>
        <p:txBody>
          <a:bodyPr/>
          <a:lstStyle/>
          <a:p>
            <a:fld id="{FB7F6C47-B260-4BB6-8230-7D14D5CDE026}" type="datetimeFigureOut">
              <a:rPr lang="en-US" noProof="0" smtClean="0"/>
              <a:t>1/30/2023</a:t>
            </a:fld>
            <a:endParaRPr lang="en-US" noProof="0" dirty="0"/>
          </a:p>
        </p:txBody>
      </p:sp>
      <p:sp>
        <p:nvSpPr>
          <p:cNvPr id="10" name="Footer Placeholder 9">
            <a:extLst>
              <a:ext uri="{FF2B5EF4-FFF2-40B4-BE49-F238E27FC236}">
                <a16:creationId xmlns:a16="http://schemas.microsoft.com/office/drawing/2014/main" xmlns="" id="{F93A4488-E8DE-4FEB-88F9-B37F95CC838A}"/>
              </a:ext>
            </a:extLst>
          </p:cNvPr>
          <p:cNvSpPr>
            <a:spLocks noGrp="1"/>
          </p:cNvSpPr>
          <p:nvPr>
            <p:ph type="ftr" sz="quarter" idx="18"/>
          </p:nvPr>
        </p:nvSpPr>
        <p:spPr/>
        <p:txBody>
          <a:bodyPr/>
          <a:lstStyle/>
          <a:p>
            <a:r>
              <a:rPr lang="en-US" noProof="0" dirty="0"/>
              <a:t>Add a footer</a:t>
            </a:r>
          </a:p>
        </p:txBody>
      </p:sp>
      <p:sp>
        <p:nvSpPr>
          <p:cNvPr id="11" name="Slide Number Placeholder 10">
            <a:extLst>
              <a:ext uri="{FF2B5EF4-FFF2-40B4-BE49-F238E27FC236}">
                <a16:creationId xmlns:a16="http://schemas.microsoft.com/office/drawing/2014/main" xmlns="" id="{DF909D08-1E53-42D5-954B-F61B5083645D}"/>
              </a:ext>
            </a:extLst>
          </p:cNvPr>
          <p:cNvSpPr>
            <a:spLocks noGrp="1"/>
          </p:cNvSpPr>
          <p:nvPr>
            <p:ph type="sldNum" sz="quarter" idx="19"/>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41409645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ltGray">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nchor="ctr" anchorCtr="0"/>
          <a:lstStyle>
            <a:lvl1pPr algn="l">
              <a:defRPr sz="4000" b="0"/>
            </a:lvl1pPr>
          </a:lstStyle>
          <a:p>
            <a:r>
              <a:rPr lang="en-US" noProof="0" smtClean="0"/>
              <a:t>Click to edit Master title style</a:t>
            </a:r>
            <a:endParaRPr lang="en-US" noProof="0"/>
          </a:p>
        </p:txBody>
      </p:sp>
      <p:sp>
        <p:nvSpPr>
          <p:cNvPr id="6" name="Text Placeholder 5"/>
          <p:cNvSpPr>
            <a:spLocks noGrp="1"/>
          </p:cNvSpPr>
          <p:nvPr>
            <p:ph type="body" sz="quarter" idx="16" hasCustomPrompt="1"/>
          </p:nvPr>
        </p:nvSpPr>
        <p:spPr>
          <a:xfrm>
            <a:off x="6156000" y="2286000"/>
            <a:ext cx="4880300" cy="2295525"/>
          </a:xfrm>
        </p:spPr>
        <p:txBody>
          <a:bodyPr anchor="ctr" anchorCtr="0">
            <a:normAutofit/>
          </a:bodyPr>
          <a:lstStyle>
            <a:lvl1pPr marL="0" indent="0" algn="ctr">
              <a:buFontTx/>
              <a:buNone/>
              <a:defRPr sz="2800"/>
            </a:lvl1pPr>
          </a:lstStyle>
          <a:p>
            <a:pPr lvl="0"/>
            <a:r>
              <a:rPr lang="en-US" noProof="0"/>
              <a:t>Edit Master text styles</a:t>
            </a:r>
          </a:p>
        </p:txBody>
      </p:sp>
      <p:sp>
        <p:nvSpPr>
          <p:cNvPr id="5" name="Date Placeholder 4">
            <a:extLst>
              <a:ext uri="{FF2B5EF4-FFF2-40B4-BE49-F238E27FC236}">
                <a16:creationId xmlns:a16="http://schemas.microsoft.com/office/drawing/2014/main" xmlns="" id="{52142ECB-4FB1-4B01-80F3-04208C781B16}"/>
              </a:ext>
            </a:extLst>
          </p:cNvPr>
          <p:cNvSpPr>
            <a:spLocks noGrp="1"/>
          </p:cNvSpPr>
          <p:nvPr>
            <p:ph type="dt" sz="half" idx="17"/>
          </p:nvPr>
        </p:nvSpPr>
        <p:spPr/>
        <p:txBody>
          <a:bodyPr/>
          <a:lstStyle/>
          <a:p>
            <a:fld id="{FB7F6C47-B260-4BB6-8230-7D14D5CDE026}" type="datetimeFigureOut">
              <a:rPr lang="en-US" noProof="0" smtClean="0"/>
              <a:t>1/30/2023</a:t>
            </a:fld>
            <a:endParaRPr lang="en-US" noProof="0" dirty="0"/>
          </a:p>
        </p:txBody>
      </p:sp>
      <p:sp>
        <p:nvSpPr>
          <p:cNvPr id="7" name="Footer Placeholder 6">
            <a:extLst>
              <a:ext uri="{FF2B5EF4-FFF2-40B4-BE49-F238E27FC236}">
                <a16:creationId xmlns:a16="http://schemas.microsoft.com/office/drawing/2014/main" xmlns="" id="{776F215A-F354-440E-A263-A920F5950831}"/>
              </a:ext>
            </a:extLst>
          </p:cNvPr>
          <p:cNvSpPr>
            <a:spLocks noGrp="1"/>
          </p:cNvSpPr>
          <p:nvPr>
            <p:ph type="ftr" sz="quarter" idx="18"/>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E90FC50C-9C02-4BD6-9CBE-6880E1297783}"/>
              </a:ext>
            </a:extLst>
          </p:cNvPr>
          <p:cNvSpPr>
            <a:spLocks noGrp="1"/>
          </p:cNvSpPr>
          <p:nvPr>
            <p:ph type="sldNum" sz="quarter" idx="19"/>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16846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ltGray">
          <a:xfrm>
            <a:off x="7669651" y="0"/>
            <a:ext cx="4522349" cy="5861051"/>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ffectLst>
            <a:innerShdw blurRad="63500" dist="50800" dir="81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3754460" cy="5134798"/>
          </a:xfrm>
        </p:spPr>
        <p:txBody>
          <a:bodyPr vert="horz" anchor="ctr" anchorCtr="1"/>
          <a:lstStyle>
            <a:lvl1pPr algn="l">
              <a:defRPr b="0"/>
            </a:lvl1pPr>
          </a:lstStyle>
          <a:p>
            <a:r>
              <a:rPr lang="en-US" noProof="0" smtClean="0"/>
              <a:t>Click to edit Master title style</a:t>
            </a:r>
            <a:endParaRPr lang="en-US" noProof="0"/>
          </a:p>
        </p:txBody>
      </p:sp>
      <p:sp>
        <p:nvSpPr>
          <p:cNvPr id="3" name="Vertical Text Placeholder 2"/>
          <p:cNvSpPr>
            <a:spLocks noGrp="1"/>
          </p:cNvSpPr>
          <p:nvPr>
            <p:ph type="body" orient="vert" idx="1" hasCustomPrompt="1"/>
          </p:nvPr>
        </p:nvSpPr>
        <p:spPr>
          <a:xfrm>
            <a:off x="810001" y="446089"/>
            <a:ext cx="6611540" cy="5414962"/>
          </a:xfrm>
        </p:spPr>
        <p:txBody>
          <a:bodyPr vert="horz" anchor="ctr" anchorCtr="1"/>
          <a:lstStyle>
            <a:lvl1pPr algn="ctr">
              <a:defRPr/>
            </a:lvl1pPr>
            <a:lvl2pPr algn="ctr">
              <a:defRPr/>
            </a:lvl2pPr>
            <a:lvl3pPr algn="ctr">
              <a:defRPr/>
            </a:lvl3pPr>
            <a:lvl4pPr algn="ctr">
              <a:defRPr/>
            </a:lvl4pPr>
            <a:lvl5pPr algn="ct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xmlns="" id="{9D7128B4-F868-4384-A8AA-473DA3516902}"/>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8" name="Footer Placeholder 7">
            <a:extLst>
              <a:ext uri="{FF2B5EF4-FFF2-40B4-BE49-F238E27FC236}">
                <a16:creationId xmlns:a16="http://schemas.microsoft.com/office/drawing/2014/main" xmlns="" id="{84FF940D-9281-4C2A-BA62-E5854A11F99B}"/>
              </a:ext>
            </a:extLst>
          </p:cNvPr>
          <p:cNvSpPr>
            <a:spLocks noGrp="1"/>
          </p:cNvSpPr>
          <p:nvPr>
            <p:ph type="ftr" sz="quarter" idx="11"/>
          </p:nvPr>
        </p:nvSpPr>
        <p:spPr/>
        <p:txBody>
          <a:bodyPr/>
          <a:lstStyle/>
          <a:p>
            <a:r>
              <a:rPr lang="en-US" noProof="0" dirty="0"/>
              <a:t>Add a footer</a:t>
            </a:r>
          </a:p>
        </p:txBody>
      </p:sp>
      <p:sp>
        <p:nvSpPr>
          <p:cNvPr id="9" name="Slide Number Placeholder 8">
            <a:extLst>
              <a:ext uri="{FF2B5EF4-FFF2-40B4-BE49-F238E27FC236}">
                <a16:creationId xmlns:a16="http://schemas.microsoft.com/office/drawing/2014/main" xmlns="" id="{5FB1454F-842C-4F51-A7E7-0335B2FB16F1}"/>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1183694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Freeform 6"/>
          <p:cNvSpPr/>
          <p:nvPr/>
        </p:nvSpPr>
        <p:spPr bwMode="ltGray">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nchor="ctr" anchorCtr="0"/>
          <a:lstStyle>
            <a:lvl1pPr>
              <a:defRPr b="0"/>
            </a:lvl1pPr>
          </a:lstStyle>
          <a:p>
            <a:r>
              <a:rPr lang="en-US" smtClean="0"/>
              <a:t>Click to edit Master title style</a:t>
            </a:r>
            <a:endParaRPr lang="en-US" dirty="0"/>
          </a:p>
        </p:txBody>
      </p:sp>
      <p:sp>
        <p:nvSpPr>
          <p:cNvPr id="4" name="Content Placeholder 3"/>
          <p:cNvSpPr>
            <a:spLocks noGrp="1"/>
          </p:cNvSpPr>
          <p:nvPr>
            <p:ph sz="half" idx="2"/>
          </p:nvPr>
        </p:nvSpPr>
        <p:spPr>
          <a:xfrm>
            <a:off x="6187415" y="2222287"/>
            <a:ext cx="5194583" cy="3638764"/>
          </a:xfrm>
          <a:noFill/>
          <a:ln w="25400">
            <a:gradFill>
              <a:gsLst>
                <a:gs pos="50000">
                  <a:schemeClr val="bg2"/>
                </a:gs>
                <a:gs pos="0">
                  <a:schemeClr val="bg2"/>
                </a:gs>
                <a:gs pos="100000">
                  <a:schemeClr val="accent1"/>
                </a:gs>
              </a:gsLst>
              <a:lin ang="5400000" scaled="1"/>
            </a:gradFill>
          </a:ln>
          <a:effectLst>
            <a:outerShdw blurRad="63500" sx="102000" sy="102000" algn="ctr" rotWithShape="0">
              <a:prstClr val="black">
                <a:alpha val="40000"/>
              </a:prstClr>
            </a:outerShdw>
          </a:effectLst>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a:extLst>
              <a:ext uri="{FF2B5EF4-FFF2-40B4-BE49-F238E27FC236}">
                <a16:creationId xmlns:a16="http://schemas.microsoft.com/office/drawing/2014/main" xmlns="" id="{2A4059F8-A688-4FFE-AA79-3B6D811FA987}"/>
              </a:ext>
            </a:extLst>
          </p:cNvPr>
          <p:cNvSpPr>
            <a:spLocks noGrp="1"/>
          </p:cNvSpPr>
          <p:nvPr>
            <p:ph sz="half" idx="1"/>
          </p:nvPr>
        </p:nvSpPr>
        <p:spPr>
          <a:xfrm>
            <a:off x="838200" y="2222287"/>
            <a:ext cx="5181600" cy="36387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Date Placeholder 2">
            <a:extLst>
              <a:ext uri="{FF2B5EF4-FFF2-40B4-BE49-F238E27FC236}">
                <a16:creationId xmlns:a16="http://schemas.microsoft.com/office/drawing/2014/main" xmlns="" id="{FC3AB4A3-AE75-4D00-9BE1-AF3996C6B77E}"/>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10" name="Footer Placeholder 9">
            <a:extLst>
              <a:ext uri="{FF2B5EF4-FFF2-40B4-BE49-F238E27FC236}">
                <a16:creationId xmlns:a16="http://schemas.microsoft.com/office/drawing/2014/main" xmlns="" id="{9471F3C4-BAAF-4391-B574-8E340EDA39E9}"/>
              </a:ext>
            </a:extLst>
          </p:cNvPr>
          <p:cNvSpPr>
            <a:spLocks noGrp="1"/>
          </p:cNvSpPr>
          <p:nvPr>
            <p:ph type="ftr" sz="quarter" idx="11"/>
          </p:nvPr>
        </p:nvSpPr>
        <p:spPr/>
        <p:txBody>
          <a:bodyPr/>
          <a:lstStyle/>
          <a:p>
            <a:r>
              <a:rPr lang="en-US" noProof="0" dirty="0"/>
              <a:t>Add a footer</a:t>
            </a:r>
          </a:p>
        </p:txBody>
      </p:sp>
      <p:sp>
        <p:nvSpPr>
          <p:cNvPr id="11" name="Slide Number Placeholder 10">
            <a:extLst>
              <a:ext uri="{FF2B5EF4-FFF2-40B4-BE49-F238E27FC236}">
                <a16:creationId xmlns:a16="http://schemas.microsoft.com/office/drawing/2014/main" xmlns="" id="{FB8DD71F-FEC6-4AB5-974A-FD2B82A7BEE5}"/>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2364910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Content Only ">
    <p:spTree>
      <p:nvGrpSpPr>
        <p:cNvPr id="1" name=""/>
        <p:cNvGrpSpPr/>
        <p:nvPr/>
      </p:nvGrpSpPr>
      <p:grpSpPr>
        <a:xfrm>
          <a:off x="0" y="0"/>
          <a:ext cx="0" cy="0"/>
          <a:chOff x="0" y="0"/>
          <a:chExt cx="0" cy="0"/>
        </a:xfrm>
      </p:grpSpPr>
      <p:sp>
        <p:nvSpPr>
          <p:cNvPr id="10" name="Freeform 7"/>
          <p:cNvSpPr/>
          <p:nvPr/>
        </p:nvSpPr>
        <p:spPr bwMode="ltGray">
          <a:xfrm>
            <a:off x="0" y="1"/>
            <a:ext cx="12192000" cy="6251330"/>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a:effectLst>
            <a:innerShdw blurRad="63500" dist="50800" dir="5400000">
              <a:prstClr val="black">
                <a:alpha val="50000"/>
              </a:prstClr>
            </a:innerShdw>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51514" y="451513"/>
            <a:ext cx="11288972" cy="5149187"/>
          </a:xfrm>
        </p:spPr>
        <p:txBody>
          <a:bodyPr anchor="ctr" anchorCtr="0"/>
          <a:lstStyle>
            <a:lvl1pPr algn="ctr">
              <a:defRPr sz="4800" b="0" cap="none"/>
            </a:lvl1pPr>
          </a:lstStyle>
          <a:p>
            <a:r>
              <a:rPr lang="en-US" smtClean="0"/>
              <a:t>Click to edit Master title style</a:t>
            </a:r>
            <a:endParaRPr lang="en-US" dirty="0"/>
          </a:p>
        </p:txBody>
      </p:sp>
      <p:sp>
        <p:nvSpPr>
          <p:cNvPr id="3" name="Date Placeholder 2">
            <a:extLst>
              <a:ext uri="{FF2B5EF4-FFF2-40B4-BE49-F238E27FC236}">
                <a16:creationId xmlns:a16="http://schemas.microsoft.com/office/drawing/2014/main" xmlns="" id="{C740B6DF-7478-4740-A710-DA5E9EBA7CBF}"/>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7" name="Footer Placeholder 6">
            <a:extLst>
              <a:ext uri="{FF2B5EF4-FFF2-40B4-BE49-F238E27FC236}">
                <a16:creationId xmlns:a16="http://schemas.microsoft.com/office/drawing/2014/main" xmlns="" id="{42D89951-67E9-4086-AED0-C236A00A5330}"/>
              </a:ext>
            </a:extLst>
          </p:cNvPr>
          <p:cNvSpPr>
            <a:spLocks noGrp="1"/>
          </p:cNvSpPr>
          <p:nvPr>
            <p:ph type="ftr" sz="quarter" idx="11"/>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38553809-8746-49E3-BCB5-0A9FF406C30C}"/>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297319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8" name="Freeform 6"/>
          <p:cNvSpPr/>
          <p:nvPr/>
        </p:nvSpPr>
        <p:spPr bwMode="ltGray">
          <a:xfrm flipH="1">
            <a:off x="12699" y="0"/>
            <a:ext cx="6004585" cy="2041975"/>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81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51514" y="375313"/>
            <a:ext cx="5114017" cy="1139895"/>
          </a:xfrm>
        </p:spPr>
        <p:txBody>
          <a:bodyPr/>
          <a:lstStyle>
            <a:lvl1pPr algn="l">
              <a:defRPr b="0"/>
            </a:lvl1pPr>
          </a:lstStyle>
          <a:p>
            <a:r>
              <a:rPr lang="en-US" smtClean="0"/>
              <a:t>Click to edit Master title style</a:t>
            </a:r>
            <a:endParaRPr lang="en-US" dirty="0"/>
          </a:p>
        </p:txBody>
      </p:sp>
      <p:sp>
        <p:nvSpPr>
          <p:cNvPr id="3" name="Content Placeholder 2"/>
          <p:cNvSpPr>
            <a:spLocks noGrp="1"/>
          </p:cNvSpPr>
          <p:nvPr>
            <p:ph sz="half" idx="1"/>
          </p:nvPr>
        </p:nvSpPr>
        <p:spPr>
          <a:xfrm>
            <a:off x="451514" y="2222287"/>
            <a:ext cx="5553071" cy="3638763"/>
          </a:xfrm>
          <a:ln w="25400">
            <a:gradFill>
              <a:gsLst>
                <a:gs pos="0">
                  <a:schemeClr val="bg2"/>
                </a:gs>
                <a:gs pos="50000">
                  <a:srgbClr val="4A3030"/>
                </a:gs>
                <a:gs pos="100000">
                  <a:schemeClr val="accent1"/>
                </a:gs>
              </a:gsLst>
              <a:lin ang="5400000" scaled="1"/>
            </a:gradFill>
          </a:ln>
          <a:effectLst>
            <a:outerShdw blurRad="63500" sx="102000" sy="102000" algn="ctr" rotWithShape="0">
              <a:prstClr val="black">
                <a:alpha val="40000"/>
              </a:prstClr>
            </a:outerShdw>
          </a:effectLst>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9">
            <a:extLst>
              <a:ext uri="{FF2B5EF4-FFF2-40B4-BE49-F238E27FC236}">
                <a16:creationId xmlns:a16="http://schemas.microsoft.com/office/drawing/2014/main" xmlns="" id="{C95D556F-51D2-4EF4-B60F-D319BF232882}"/>
              </a:ext>
            </a:extLst>
          </p:cNvPr>
          <p:cNvSpPr>
            <a:spLocks noGrp="1"/>
          </p:cNvSpPr>
          <p:nvPr>
            <p:ph sz="quarter" idx="13"/>
          </p:nvPr>
        </p:nvSpPr>
        <p:spPr>
          <a:xfrm>
            <a:off x="6456099" y="375312"/>
            <a:ext cx="5186363" cy="5485737"/>
          </a:xfrm>
        </p:spPr>
        <p:txBody>
          <a:bodyPr anchor="t" anchorCtr="0">
            <a:normAutofit/>
          </a:bodyPr>
          <a:lstStyle>
            <a:lvl1pPr>
              <a:defRPr sz="2800"/>
            </a:lvl1pPr>
            <a:lvl2pPr>
              <a:defRPr sz="2400"/>
            </a:lvl2pPr>
            <a:lvl3pPr>
              <a:defRPr sz="20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963F86C4-C3A0-4CA8-8809-1D90DE9E4D4F}"/>
              </a:ext>
            </a:extLst>
          </p:cNvPr>
          <p:cNvSpPr>
            <a:spLocks noGrp="1"/>
          </p:cNvSpPr>
          <p:nvPr>
            <p:ph type="dt" sz="half" idx="14"/>
          </p:nvPr>
        </p:nvSpPr>
        <p:spPr/>
        <p:txBody>
          <a:bodyPr/>
          <a:lstStyle/>
          <a:p>
            <a:fld id="{FB7F6C47-B260-4BB6-8230-7D14D5CDE026}" type="datetimeFigureOut">
              <a:rPr lang="en-US" noProof="0" smtClean="0"/>
              <a:t>1/30/2023</a:t>
            </a:fld>
            <a:endParaRPr lang="en-US" noProof="0" dirty="0"/>
          </a:p>
        </p:txBody>
      </p:sp>
      <p:sp>
        <p:nvSpPr>
          <p:cNvPr id="10" name="Footer Placeholder 9">
            <a:extLst>
              <a:ext uri="{FF2B5EF4-FFF2-40B4-BE49-F238E27FC236}">
                <a16:creationId xmlns:a16="http://schemas.microsoft.com/office/drawing/2014/main" xmlns="" id="{EDD26EA8-C9F2-49A7-8F7B-A782D30B827A}"/>
              </a:ext>
            </a:extLst>
          </p:cNvPr>
          <p:cNvSpPr>
            <a:spLocks noGrp="1"/>
          </p:cNvSpPr>
          <p:nvPr>
            <p:ph type="ftr" sz="quarter" idx="15"/>
          </p:nvPr>
        </p:nvSpPr>
        <p:spPr/>
        <p:txBody>
          <a:bodyPr/>
          <a:lstStyle/>
          <a:p>
            <a:r>
              <a:rPr lang="en-US" noProof="0" dirty="0"/>
              <a:t>Add a footer</a:t>
            </a:r>
          </a:p>
        </p:txBody>
      </p:sp>
      <p:sp>
        <p:nvSpPr>
          <p:cNvPr id="11" name="Slide Number Placeholder 10">
            <a:extLst>
              <a:ext uri="{FF2B5EF4-FFF2-40B4-BE49-F238E27FC236}">
                <a16:creationId xmlns:a16="http://schemas.microsoft.com/office/drawing/2014/main" xmlns="" id="{241DD2E8-07A6-430F-A2FB-E2746C9352D4}"/>
              </a:ext>
            </a:extLst>
          </p:cNvPr>
          <p:cNvSpPr>
            <a:spLocks noGrp="1"/>
          </p:cNvSpPr>
          <p:nvPr>
            <p:ph type="sldNum" sz="quarter" idx="16"/>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544642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2_Two Content">
    <p:spTree>
      <p:nvGrpSpPr>
        <p:cNvPr id="1" name=""/>
        <p:cNvGrpSpPr/>
        <p:nvPr/>
      </p:nvGrpSpPr>
      <p:grpSpPr>
        <a:xfrm>
          <a:off x="0" y="0"/>
          <a:ext cx="0" cy="0"/>
          <a:chOff x="0" y="0"/>
          <a:chExt cx="0" cy="0"/>
        </a:xfrm>
      </p:grpSpPr>
      <p:sp>
        <p:nvSpPr>
          <p:cNvPr id="8" name="Freeform 6"/>
          <p:cNvSpPr/>
          <p:nvPr/>
        </p:nvSpPr>
        <p:spPr bwMode="ltGray">
          <a:xfrm flipH="1">
            <a:off x="6187414" y="0"/>
            <a:ext cx="6004583" cy="2041975"/>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27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632696" y="359551"/>
            <a:ext cx="5114017" cy="1139895"/>
          </a:xfrm>
        </p:spPr>
        <p:txBody>
          <a:bodyPr/>
          <a:lstStyle>
            <a:lvl1pPr algn="l">
              <a:defRPr b="0"/>
            </a:lvl1pPr>
          </a:lstStyle>
          <a:p>
            <a:r>
              <a:rPr lang="en-US" smtClean="0"/>
              <a:t>Click to edit Master title style</a:t>
            </a:r>
            <a:endParaRPr lang="en-US" dirty="0"/>
          </a:p>
        </p:txBody>
      </p:sp>
      <p:sp>
        <p:nvSpPr>
          <p:cNvPr id="3" name="Content Placeholder 2"/>
          <p:cNvSpPr>
            <a:spLocks noGrp="1"/>
          </p:cNvSpPr>
          <p:nvPr>
            <p:ph sz="half" idx="1" hasCustomPrompt="1"/>
          </p:nvPr>
        </p:nvSpPr>
        <p:spPr>
          <a:xfrm>
            <a:off x="451514" y="451513"/>
            <a:ext cx="5553071" cy="5409537"/>
          </a:xfrm>
        </p:spPr>
        <p:txBody>
          <a:bodyPr anchor="t" anchorCtr="0">
            <a:normAutofit/>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54563" y="2222287"/>
            <a:ext cx="5553071" cy="3638764"/>
          </a:xfrm>
          <a:ln>
            <a:gradFill>
              <a:gsLst>
                <a:gs pos="0">
                  <a:schemeClr val="bg2"/>
                </a:gs>
                <a:gs pos="50000">
                  <a:schemeClr val="bg2"/>
                </a:gs>
                <a:gs pos="100000">
                  <a:schemeClr val="accent1"/>
                </a:gs>
              </a:gsLst>
              <a:lin ang="5400000" scaled="1"/>
            </a:gradFill>
          </a:ln>
          <a:effectLst>
            <a:outerShdw blurRad="63500" sx="102000" sy="102000" algn="ctr" rotWithShape="0">
              <a:prstClr val="black">
                <a:alpha val="40000"/>
              </a:prstClr>
            </a:outerShdw>
          </a:effectLst>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8">
            <a:extLst>
              <a:ext uri="{FF2B5EF4-FFF2-40B4-BE49-F238E27FC236}">
                <a16:creationId xmlns:a16="http://schemas.microsoft.com/office/drawing/2014/main" xmlns="" id="{82940641-87D1-48C5-879E-8A5FBA537AFD}"/>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10" name="Footer Placeholder 9">
            <a:extLst>
              <a:ext uri="{FF2B5EF4-FFF2-40B4-BE49-F238E27FC236}">
                <a16:creationId xmlns:a16="http://schemas.microsoft.com/office/drawing/2014/main" xmlns="" id="{DBFA68A8-3A7A-430B-9A66-482C28DC5A76}"/>
              </a:ext>
            </a:extLst>
          </p:cNvPr>
          <p:cNvSpPr>
            <a:spLocks noGrp="1"/>
          </p:cNvSpPr>
          <p:nvPr>
            <p:ph type="ftr" sz="quarter" idx="11"/>
          </p:nvPr>
        </p:nvSpPr>
        <p:spPr/>
        <p:txBody>
          <a:bodyPr/>
          <a:lstStyle/>
          <a:p>
            <a:r>
              <a:rPr lang="en-US" noProof="0" dirty="0"/>
              <a:t>Add a footer</a:t>
            </a:r>
          </a:p>
        </p:txBody>
      </p:sp>
      <p:sp>
        <p:nvSpPr>
          <p:cNvPr id="11" name="Slide Number Placeholder 10">
            <a:extLst>
              <a:ext uri="{FF2B5EF4-FFF2-40B4-BE49-F238E27FC236}">
                <a16:creationId xmlns:a16="http://schemas.microsoft.com/office/drawing/2014/main" xmlns="" id="{96C17F98-4E3F-4327-8CCF-D13C337121AC}"/>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687031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xmlns="" id="{B2B99B50-4971-48A5-8202-4CC55C7F97A2}"/>
              </a:ext>
            </a:extLst>
          </p:cNvPr>
          <p:cNvSpPr>
            <a:spLocks noGrp="1"/>
          </p:cNvSpPr>
          <p:nvPr>
            <p:ph type="pic" idx="1"/>
          </p:nvPr>
        </p:nvSpPr>
        <p:spPr>
          <a:xfrm>
            <a:off x="6096000" y="0"/>
            <a:ext cx="6096000" cy="6857999"/>
          </a:xfrm>
          <a:custGeom>
            <a:avLst/>
            <a:gdLst>
              <a:gd name="connsiteX0" fmla="*/ 404916 w 6526400"/>
              <a:gd name="connsiteY0" fmla="*/ 0 h 6857999"/>
              <a:gd name="connsiteX1" fmla="*/ 1425163 w 6526400"/>
              <a:gd name="connsiteY1" fmla="*/ 0 h 6857999"/>
              <a:gd name="connsiteX2" fmla="*/ 2955534 w 6526400"/>
              <a:gd name="connsiteY2" fmla="*/ 0 h 6857999"/>
              <a:gd name="connsiteX3" fmla="*/ 6526400 w 6526400"/>
              <a:gd name="connsiteY3" fmla="*/ 0 h 6857999"/>
              <a:gd name="connsiteX4" fmla="*/ 6526400 w 6526400"/>
              <a:gd name="connsiteY4" fmla="*/ 6857999 h 6857999"/>
              <a:gd name="connsiteX5" fmla="*/ 404916 w 6526400"/>
              <a:gd name="connsiteY5" fmla="*/ 6857999 h 6857999"/>
              <a:gd name="connsiteX6" fmla="*/ 377830 w 6526400"/>
              <a:gd name="connsiteY6" fmla="*/ 2463800 h 6857999"/>
              <a:gd name="connsiteX7" fmla="*/ 0 w 6526400"/>
              <a:gd name="connsiteY7" fmla="*/ 2203407 h 6857999"/>
              <a:gd name="connsiteX8" fmla="*/ 391373 w 6526400"/>
              <a:gd name="connsiteY8" fmla="*/ 1854200 h 6857999"/>
              <a:gd name="connsiteX9" fmla="*/ 404916 w 6526400"/>
              <a:gd name="connsiteY9"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26400" h="6857999">
                <a:moveTo>
                  <a:pt x="404916" y="0"/>
                </a:moveTo>
                <a:lnTo>
                  <a:pt x="1425163" y="0"/>
                </a:lnTo>
                <a:lnTo>
                  <a:pt x="2955534" y="0"/>
                </a:lnTo>
                <a:lnTo>
                  <a:pt x="6526400" y="0"/>
                </a:lnTo>
                <a:lnTo>
                  <a:pt x="6526400" y="6857999"/>
                </a:lnTo>
                <a:lnTo>
                  <a:pt x="404916" y="6857999"/>
                </a:lnTo>
                <a:lnTo>
                  <a:pt x="377830" y="2463800"/>
                </a:lnTo>
                <a:lnTo>
                  <a:pt x="0" y="2203407"/>
                </a:lnTo>
                <a:lnTo>
                  <a:pt x="391373" y="1854200"/>
                </a:lnTo>
                <a:cubicBezTo>
                  <a:pt x="395887" y="1282700"/>
                  <a:pt x="400402" y="571500"/>
                  <a:pt x="404916" y="0"/>
                </a:cubicBezTo>
                <a:close/>
              </a:path>
            </a:pathLst>
          </a:custGeom>
          <a:ln/>
          <a:effectLst>
            <a:innerShdw blurRad="63500" dist="50800" dir="2700000">
              <a:prstClr val="black">
                <a:alpha val="50000"/>
              </a:prstClr>
            </a:innerShdw>
          </a:effectLst>
        </p:spPr>
        <p:style>
          <a:lnRef idx="1">
            <a:schemeClr val="accent1"/>
          </a:lnRef>
          <a:fillRef idx="3">
            <a:schemeClr val="accent1"/>
          </a:fillRef>
          <a:effectRef idx="2">
            <a:schemeClr val="accent1"/>
          </a:effectRef>
          <a:fontRef idx="minor">
            <a:schemeClr val="lt1"/>
          </a:fontRef>
        </p:style>
        <p:txBody>
          <a:bodyPr wrap="square">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2" name="Title 1"/>
          <p:cNvSpPr>
            <a:spLocks noGrp="1"/>
          </p:cNvSpPr>
          <p:nvPr>
            <p:ph type="title"/>
          </p:nvPr>
        </p:nvSpPr>
        <p:spPr>
          <a:xfrm>
            <a:off x="590396" y="311813"/>
            <a:ext cx="5334448" cy="1453488"/>
          </a:xfrm>
          <a:effectLst/>
        </p:spPr>
        <p:txBody>
          <a:bodyPr anchor="b">
            <a:normAutofit/>
          </a:bodyPr>
          <a:lstStyle>
            <a:lvl1pPr algn="l">
              <a:defRPr sz="4000" b="0">
                <a:ln>
                  <a:noFill/>
                </a:ln>
                <a:solidFill>
                  <a:schemeClr val="tx1"/>
                </a:solidFill>
                <a:effectLst/>
              </a:defRPr>
            </a:lvl1pPr>
          </a:lstStyle>
          <a:p>
            <a:r>
              <a:rPr lang="en-US" smtClean="0"/>
              <a:t>Click to edit Master title style</a:t>
            </a:r>
            <a:endParaRPr lang="en-US" dirty="0"/>
          </a:p>
        </p:txBody>
      </p:sp>
      <p:sp>
        <p:nvSpPr>
          <p:cNvPr id="12" name="Text Placeholder 3">
            <a:extLst>
              <a:ext uri="{FF2B5EF4-FFF2-40B4-BE49-F238E27FC236}">
                <a16:creationId xmlns:a16="http://schemas.microsoft.com/office/drawing/2014/main" xmlns="" id="{EB4FB892-38DF-40F9-B034-BC1E61FC6BF0}"/>
              </a:ext>
            </a:extLst>
          </p:cNvPr>
          <p:cNvSpPr>
            <a:spLocks noGrp="1"/>
          </p:cNvSpPr>
          <p:nvPr>
            <p:ph type="body" sz="half" idx="2"/>
          </p:nvPr>
        </p:nvSpPr>
        <p:spPr>
          <a:xfrm>
            <a:off x="590396" y="2057400"/>
            <a:ext cx="5334448" cy="3811588"/>
          </a:xfrm>
        </p:spPr>
        <p:txBody>
          <a:bodyPr anchor="t">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Date Placeholder 2">
            <a:extLst>
              <a:ext uri="{FF2B5EF4-FFF2-40B4-BE49-F238E27FC236}">
                <a16:creationId xmlns:a16="http://schemas.microsoft.com/office/drawing/2014/main" xmlns="" id="{5829ED24-3C5F-4326-A304-DBDBA6CE7E1A}"/>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4" name="Footer Placeholder 3">
            <a:extLst>
              <a:ext uri="{FF2B5EF4-FFF2-40B4-BE49-F238E27FC236}">
                <a16:creationId xmlns:a16="http://schemas.microsoft.com/office/drawing/2014/main" xmlns="" id="{BF532AEE-3AAE-4FBF-969F-8A364CE8AEB6}"/>
              </a:ext>
            </a:extLst>
          </p:cNvPr>
          <p:cNvSpPr>
            <a:spLocks noGrp="1"/>
          </p:cNvSpPr>
          <p:nvPr>
            <p:ph type="ftr" sz="quarter" idx="11"/>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6717C1A8-7DBE-4E24-BCA1-D820D780B9C5}"/>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1197305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Title and Content">
    <p:spTree>
      <p:nvGrpSpPr>
        <p:cNvPr id="1" name=""/>
        <p:cNvGrpSpPr/>
        <p:nvPr/>
      </p:nvGrpSpPr>
      <p:grpSpPr>
        <a:xfrm>
          <a:off x="0" y="0"/>
          <a:ext cx="0" cy="0"/>
          <a:chOff x="0" y="0"/>
          <a:chExt cx="0" cy="0"/>
        </a:xfrm>
      </p:grpSpPr>
      <p:sp>
        <p:nvSpPr>
          <p:cNvPr id="8" name="Freeform 6"/>
          <p:cNvSpPr/>
          <p:nvPr/>
        </p:nvSpPr>
        <p:spPr bwMode="ltGray">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nchor="ctr" anchorCtr="0"/>
          <a:lstStyle>
            <a:lvl1pPr>
              <a:defRPr b="0"/>
            </a:lvl1pPr>
          </a:lstStyle>
          <a:p>
            <a:r>
              <a:rPr lang="en-US" smtClean="0"/>
              <a:t>Click to edit Master title style</a:t>
            </a:r>
            <a:endParaRPr lang="en-US" dirty="0"/>
          </a:p>
        </p:txBody>
      </p:sp>
      <p:sp>
        <p:nvSpPr>
          <p:cNvPr id="4" name="Content Placeholder 3"/>
          <p:cNvSpPr>
            <a:spLocks noGrp="1"/>
          </p:cNvSpPr>
          <p:nvPr>
            <p:ph sz="half" idx="2" hasCustomPrompt="1"/>
          </p:nvPr>
        </p:nvSpPr>
        <p:spPr>
          <a:xfrm>
            <a:off x="810001" y="2222287"/>
            <a:ext cx="10571998" cy="3638764"/>
          </a:xfrm>
        </p:spPr>
        <p:txBody>
          <a:bodyPr>
            <a:normAutofit/>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xmlns="" id="{20466CE2-DFEE-46B8-AFB2-817272E3B703}"/>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9" name="Footer Placeholder 8">
            <a:extLst>
              <a:ext uri="{FF2B5EF4-FFF2-40B4-BE49-F238E27FC236}">
                <a16:creationId xmlns:a16="http://schemas.microsoft.com/office/drawing/2014/main" xmlns="" id="{27E9A94A-136A-4208-8F98-012BDAC1A23C}"/>
              </a:ext>
            </a:extLst>
          </p:cNvPr>
          <p:cNvSpPr>
            <a:spLocks noGrp="1"/>
          </p:cNvSpPr>
          <p:nvPr>
            <p:ph type="ftr" sz="quarter" idx="11"/>
          </p:nvPr>
        </p:nvSpPr>
        <p:spPr/>
        <p:txBody>
          <a:bodyPr/>
          <a:lstStyle/>
          <a:p>
            <a:r>
              <a:rPr lang="en-US" noProof="0" dirty="0"/>
              <a:t>Add a footer</a:t>
            </a:r>
          </a:p>
        </p:txBody>
      </p:sp>
      <p:sp>
        <p:nvSpPr>
          <p:cNvPr id="10" name="Slide Number Placeholder 9">
            <a:extLst>
              <a:ext uri="{FF2B5EF4-FFF2-40B4-BE49-F238E27FC236}">
                <a16:creationId xmlns:a16="http://schemas.microsoft.com/office/drawing/2014/main" xmlns="" id="{81459C8B-DA0F-4808-A642-40471D1D2C96}"/>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1337688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489884"/>
            <a:ext cx="10561418" cy="1426004"/>
          </a:xfrm>
        </p:spPr>
        <p:txBody>
          <a:bodyPr anchor="ctr" anchorCtr="0">
            <a:normAutofit/>
          </a:bodyPr>
          <a:lstStyle>
            <a:lvl1pPr algn="ctr">
              <a:defRPr sz="4000" b="0">
                <a:ln>
                  <a:noFill/>
                </a:ln>
                <a:solidFill>
                  <a:schemeClr val="tx1"/>
                </a:solidFill>
                <a:latin typeface="+mj-lt"/>
              </a:defRPr>
            </a:lvl1pPr>
          </a:lstStyle>
          <a:p>
            <a:r>
              <a:rPr lang="en-US" smtClean="0"/>
              <a:t>Click to edit Master title style</a:t>
            </a:r>
            <a:endParaRPr lang="en-US" dirty="0"/>
          </a:p>
        </p:txBody>
      </p:sp>
      <p:sp>
        <p:nvSpPr>
          <p:cNvPr id="9" name="Content Placeholder 8">
            <a:extLst>
              <a:ext uri="{FF2B5EF4-FFF2-40B4-BE49-F238E27FC236}">
                <a16:creationId xmlns:a16="http://schemas.microsoft.com/office/drawing/2014/main" xmlns="" id="{EC1FEB3F-0898-4AE0-B8C4-970BF80A3766}"/>
              </a:ext>
            </a:extLst>
          </p:cNvPr>
          <p:cNvSpPr>
            <a:spLocks noGrp="1"/>
          </p:cNvSpPr>
          <p:nvPr>
            <p:ph sz="quarter" idx="14"/>
          </p:nvPr>
        </p:nvSpPr>
        <p:spPr bwMode="ltGray">
          <a:xfrm>
            <a:off x="-5291" y="-57584"/>
            <a:ext cx="12192000" cy="4851400"/>
          </a:xfrm>
          <a:custGeom>
            <a:avLst/>
            <a:gdLst>
              <a:gd name="connsiteX0" fmla="*/ 0 w 10561638"/>
              <a:gd name="connsiteY0" fmla="*/ 0 h 3937000"/>
              <a:gd name="connsiteX1" fmla="*/ 1760273 w 10561638"/>
              <a:gd name="connsiteY1" fmla="*/ 0 h 3937000"/>
              <a:gd name="connsiteX2" fmla="*/ 1760273 w 10561638"/>
              <a:gd name="connsiteY2" fmla="*/ 0 h 3937000"/>
              <a:gd name="connsiteX3" fmla="*/ 4400683 w 10561638"/>
              <a:gd name="connsiteY3" fmla="*/ 0 h 3937000"/>
              <a:gd name="connsiteX4" fmla="*/ 10561638 w 10561638"/>
              <a:gd name="connsiteY4" fmla="*/ 0 h 3937000"/>
              <a:gd name="connsiteX5" fmla="*/ 10561638 w 10561638"/>
              <a:gd name="connsiteY5" fmla="*/ 2296583 h 3937000"/>
              <a:gd name="connsiteX6" fmla="*/ 10561638 w 10561638"/>
              <a:gd name="connsiteY6" fmla="*/ 2296583 h 3937000"/>
              <a:gd name="connsiteX7" fmla="*/ 10561638 w 10561638"/>
              <a:gd name="connsiteY7" fmla="*/ 3280833 h 3937000"/>
              <a:gd name="connsiteX8" fmla="*/ 10561638 w 10561638"/>
              <a:gd name="connsiteY8" fmla="*/ 3937000 h 3937000"/>
              <a:gd name="connsiteX9" fmla="*/ 4400683 w 10561638"/>
              <a:gd name="connsiteY9" fmla="*/ 3937000 h 3937000"/>
              <a:gd name="connsiteX10" fmla="*/ 2077263 w 10561638"/>
              <a:gd name="connsiteY10" fmla="*/ 4251330 h 3937000"/>
              <a:gd name="connsiteX11" fmla="*/ 1760273 w 10561638"/>
              <a:gd name="connsiteY11" fmla="*/ 3937000 h 3937000"/>
              <a:gd name="connsiteX12" fmla="*/ 0 w 10561638"/>
              <a:gd name="connsiteY12" fmla="*/ 3937000 h 3937000"/>
              <a:gd name="connsiteX13" fmla="*/ 0 w 10561638"/>
              <a:gd name="connsiteY13" fmla="*/ 3280833 h 3937000"/>
              <a:gd name="connsiteX14" fmla="*/ 0 w 10561638"/>
              <a:gd name="connsiteY14" fmla="*/ 2296583 h 3937000"/>
              <a:gd name="connsiteX15" fmla="*/ 0 w 10561638"/>
              <a:gd name="connsiteY15" fmla="*/ 2296583 h 3937000"/>
              <a:gd name="connsiteX16" fmla="*/ 0 w 10561638"/>
              <a:gd name="connsiteY16" fmla="*/ 0 h 3937000"/>
              <a:gd name="connsiteX0" fmla="*/ 0 w 10561638"/>
              <a:gd name="connsiteY0" fmla="*/ 0 h 4251330"/>
              <a:gd name="connsiteX1" fmla="*/ 1760273 w 10561638"/>
              <a:gd name="connsiteY1" fmla="*/ 0 h 4251330"/>
              <a:gd name="connsiteX2" fmla="*/ 1760273 w 10561638"/>
              <a:gd name="connsiteY2" fmla="*/ 0 h 4251330"/>
              <a:gd name="connsiteX3" fmla="*/ 4400683 w 10561638"/>
              <a:gd name="connsiteY3" fmla="*/ 0 h 4251330"/>
              <a:gd name="connsiteX4" fmla="*/ 10561638 w 10561638"/>
              <a:gd name="connsiteY4" fmla="*/ 0 h 4251330"/>
              <a:gd name="connsiteX5" fmla="*/ 10561638 w 10561638"/>
              <a:gd name="connsiteY5" fmla="*/ 2296583 h 4251330"/>
              <a:gd name="connsiteX6" fmla="*/ 10561638 w 10561638"/>
              <a:gd name="connsiteY6" fmla="*/ 2296583 h 4251330"/>
              <a:gd name="connsiteX7" fmla="*/ 10561638 w 10561638"/>
              <a:gd name="connsiteY7" fmla="*/ 3280833 h 4251330"/>
              <a:gd name="connsiteX8" fmla="*/ 10561638 w 10561638"/>
              <a:gd name="connsiteY8" fmla="*/ 3937000 h 4251330"/>
              <a:gd name="connsiteX9" fmla="*/ 2482983 w 10561638"/>
              <a:gd name="connsiteY9" fmla="*/ 3975100 h 4251330"/>
              <a:gd name="connsiteX10" fmla="*/ 2077263 w 10561638"/>
              <a:gd name="connsiteY10" fmla="*/ 4251330 h 4251330"/>
              <a:gd name="connsiteX11" fmla="*/ 1760273 w 10561638"/>
              <a:gd name="connsiteY11" fmla="*/ 3937000 h 4251330"/>
              <a:gd name="connsiteX12" fmla="*/ 0 w 10561638"/>
              <a:gd name="connsiteY12" fmla="*/ 3937000 h 4251330"/>
              <a:gd name="connsiteX13" fmla="*/ 0 w 10561638"/>
              <a:gd name="connsiteY13" fmla="*/ 3280833 h 4251330"/>
              <a:gd name="connsiteX14" fmla="*/ 0 w 10561638"/>
              <a:gd name="connsiteY14" fmla="*/ 2296583 h 4251330"/>
              <a:gd name="connsiteX15" fmla="*/ 0 w 10561638"/>
              <a:gd name="connsiteY15" fmla="*/ 2296583 h 4251330"/>
              <a:gd name="connsiteX16" fmla="*/ 0 w 10561638"/>
              <a:gd name="connsiteY16" fmla="*/ 0 h 4251330"/>
              <a:gd name="connsiteX0" fmla="*/ 0 w 10561638"/>
              <a:gd name="connsiteY0" fmla="*/ 0 h 4251330"/>
              <a:gd name="connsiteX1" fmla="*/ 1760273 w 10561638"/>
              <a:gd name="connsiteY1" fmla="*/ 0 h 4251330"/>
              <a:gd name="connsiteX2" fmla="*/ 1760273 w 10561638"/>
              <a:gd name="connsiteY2" fmla="*/ 0 h 4251330"/>
              <a:gd name="connsiteX3" fmla="*/ 4400683 w 10561638"/>
              <a:gd name="connsiteY3" fmla="*/ 0 h 4251330"/>
              <a:gd name="connsiteX4" fmla="*/ 10561638 w 10561638"/>
              <a:gd name="connsiteY4" fmla="*/ 0 h 4251330"/>
              <a:gd name="connsiteX5" fmla="*/ 10561638 w 10561638"/>
              <a:gd name="connsiteY5" fmla="*/ 2296583 h 4251330"/>
              <a:gd name="connsiteX6" fmla="*/ 10561638 w 10561638"/>
              <a:gd name="connsiteY6" fmla="*/ 2296583 h 4251330"/>
              <a:gd name="connsiteX7" fmla="*/ 10561638 w 10561638"/>
              <a:gd name="connsiteY7" fmla="*/ 3280833 h 4251330"/>
              <a:gd name="connsiteX8" fmla="*/ 10561638 w 10561638"/>
              <a:gd name="connsiteY8" fmla="*/ 3937000 h 4251330"/>
              <a:gd name="connsiteX9" fmla="*/ 2343283 w 10561638"/>
              <a:gd name="connsiteY9" fmla="*/ 3987800 h 4251330"/>
              <a:gd name="connsiteX10" fmla="*/ 2077263 w 10561638"/>
              <a:gd name="connsiteY10" fmla="*/ 4251330 h 4251330"/>
              <a:gd name="connsiteX11" fmla="*/ 1760273 w 10561638"/>
              <a:gd name="connsiteY11" fmla="*/ 3937000 h 4251330"/>
              <a:gd name="connsiteX12" fmla="*/ 0 w 10561638"/>
              <a:gd name="connsiteY12" fmla="*/ 3937000 h 4251330"/>
              <a:gd name="connsiteX13" fmla="*/ 0 w 10561638"/>
              <a:gd name="connsiteY13" fmla="*/ 3280833 h 4251330"/>
              <a:gd name="connsiteX14" fmla="*/ 0 w 10561638"/>
              <a:gd name="connsiteY14" fmla="*/ 2296583 h 4251330"/>
              <a:gd name="connsiteX15" fmla="*/ 0 w 10561638"/>
              <a:gd name="connsiteY15" fmla="*/ 2296583 h 4251330"/>
              <a:gd name="connsiteX16" fmla="*/ 0 w 10561638"/>
              <a:gd name="connsiteY16" fmla="*/ 0 h 4251330"/>
              <a:gd name="connsiteX0" fmla="*/ 0 w 10561638"/>
              <a:gd name="connsiteY0" fmla="*/ 0 h 4251330"/>
              <a:gd name="connsiteX1" fmla="*/ 1760273 w 10561638"/>
              <a:gd name="connsiteY1" fmla="*/ 0 h 4251330"/>
              <a:gd name="connsiteX2" fmla="*/ 1760273 w 10561638"/>
              <a:gd name="connsiteY2" fmla="*/ 0 h 4251330"/>
              <a:gd name="connsiteX3" fmla="*/ 4400683 w 10561638"/>
              <a:gd name="connsiteY3" fmla="*/ 0 h 4251330"/>
              <a:gd name="connsiteX4" fmla="*/ 10561638 w 10561638"/>
              <a:gd name="connsiteY4" fmla="*/ 0 h 4251330"/>
              <a:gd name="connsiteX5" fmla="*/ 10561638 w 10561638"/>
              <a:gd name="connsiteY5" fmla="*/ 2296583 h 4251330"/>
              <a:gd name="connsiteX6" fmla="*/ 10561638 w 10561638"/>
              <a:gd name="connsiteY6" fmla="*/ 2296583 h 4251330"/>
              <a:gd name="connsiteX7" fmla="*/ 10561638 w 10561638"/>
              <a:gd name="connsiteY7" fmla="*/ 3280833 h 4251330"/>
              <a:gd name="connsiteX8" fmla="*/ 10561638 w 10561638"/>
              <a:gd name="connsiteY8" fmla="*/ 3937000 h 4251330"/>
              <a:gd name="connsiteX9" fmla="*/ 2343283 w 10561638"/>
              <a:gd name="connsiteY9" fmla="*/ 3962400 h 4251330"/>
              <a:gd name="connsiteX10" fmla="*/ 2077263 w 10561638"/>
              <a:gd name="connsiteY10" fmla="*/ 4251330 h 4251330"/>
              <a:gd name="connsiteX11" fmla="*/ 1760273 w 10561638"/>
              <a:gd name="connsiteY11" fmla="*/ 3937000 h 4251330"/>
              <a:gd name="connsiteX12" fmla="*/ 0 w 10561638"/>
              <a:gd name="connsiteY12" fmla="*/ 3937000 h 4251330"/>
              <a:gd name="connsiteX13" fmla="*/ 0 w 10561638"/>
              <a:gd name="connsiteY13" fmla="*/ 3280833 h 4251330"/>
              <a:gd name="connsiteX14" fmla="*/ 0 w 10561638"/>
              <a:gd name="connsiteY14" fmla="*/ 2296583 h 4251330"/>
              <a:gd name="connsiteX15" fmla="*/ 0 w 10561638"/>
              <a:gd name="connsiteY15" fmla="*/ 2296583 h 4251330"/>
              <a:gd name="connsiteX16" fmla="*/ 0 w 10561638"/>
              <a:gd name="connsiteY16" fmla="*/ 0 h 4251330"/>
              <a:gd name="connsiteX0" fmla="*/ 0 w 10561638"/>
              <a:gd name="connsiteY0" fmla="*/ 0 h 4251330"/>
              <a:gd name="connsiteX1" fmla="*/ 1760273 w 10561638"/>
              <a:gd name="connsiteY1" fmla="*/ 0 h 4251330"/>
              <a:gd name="connsiteX2" fmla="*/ 1760273 w 10561638"/>
              <a:gd name="connsiteY2" fmla="*/ 0 h 4251330"/>
              <a:gd name="connsiteX3" fmla="*/ 4400683 w 10561638"/>
              <a:gd name="connsiteY3" fmla="*/ 0 h 4251330"/>
              <a:gd name="connsiteX4" fmla="*/ 10561638 w 10561638"/>
              <a:gd name="connsiteY4" fmla="*/ 0 h 4251330"/>
              <a:gd name="connsiteX5" fmla="*/ 10561638 w 10561638"/>
              <a:gd name="connsiteY5" fmla="*/ 2296583 h 4251330"/>
              <a:gd name="connsiteX6" fmla="*/ 10561638 w 10561638"/>
              <a:gd name="connsiteY6" fmla="*/ 2296583 h 4251330"/>
              <a:gd name="connsiteX7" fmla="*/ 10561638 w 10561638"/>
              <a:gd name="connsiteY7" fmla="*/ 3280833 h 4251330"/>
              <a:gd name="connsiteX8" fmla="*/ 10561638 w 10561638"/>
              <a:gd name="connsiteY8" fmla="*/ 3937000 h 4251330"/>
              <a:gd name="connsiteX9" fmla="*/ 2343283 w 10561638"/>
              <a:gd name="connsiteY9" fmla="*/ 3924300 h 4251330"/>
              <a:gd name="connsiteX10" fmla="*/ 2077263 w 10561638"/>
              <a:gd name="connsiteY10" fmla="*/ 4251330 h 4251330"/>
              <a:gd name="connsiteX11" fmla="*/ 1760273 w 10561638"/>
              <a:gd name="connsiteY11" fmla="*/ 3937000 h 4251330"/>
              <a:gd name="connsiteX12" fmla="*/ 0 w 10561638"/>
              <a:gd name="connsiteY12" fmla="*/ 3937000 h 4251330"/>
              <a:gd name="connsiteX13" fmla="*/ 0 w 10561638"/>
              <a:gd name="connsiteY13" fmla="*/ 3280833 h 4251330"/>
              <a:gd name="connsiteX14" fmla="*/ 0 w 10561638"/>
              <a:gd name="connsiteY14" fmla="*/ 2296583 h 4251330"/>
              <a:gd name="connsiteX15" fmla="*/ 0 w 10561638"/>
              <a:gd name="connsiteY15" fmla="*/ 2296583 h 4251330"/>
              <a:gd name="connsiteX16" fmla="*/ 0 w 10561638"/>
              <a:gd name="connsiteY16" fmla="*/ 0 h 425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61638" h="4251330">
                <a:moveTo>
                  <a:pt x="0" y="0"/>
                </a:moveTo>
                <a:lnTo>
                  <a:pt x="1760273" y="0"/>
                </a:lnTo>
                <a:lnTo>
                  <a:pt x="1760273" y="0"/>
                </a:lnTo>
                <a:lnTo>
                  <a:pt x="4400683" y="0"/>
                </a:lnTo>
                <a:lnTo>
                  <a:pt x="10561638" y="0"/>
                </a:lnTo>
                <a:lnTo>
                  <a:pt x="10561638" y="2296583"/>
                </a:lnTo>
                <a:lnTo>
                  <a:pt x="10561638" y="2296583"/>
                </a:lnTo>
                <a:lnTo>
                  <a:pt x="10561638" y="3280833"/>
                </a:lnTo>
                <a:lnTo>
                  <a:pt x="10561638" y="3937000"/>
                </a:lnTo>
                <a:lnTo>
                  <a:pt x="2343283" y="3924300"/>
                </a:lnTo>
                <a:lnTo>
                  <a:pt x="2077263" y="4251330"/>
                </a:lnTo>
                <a:lnTo>
                  <a:pt x="1760273" y="3937000"/>
                </a:lnTo>
                <a:lnTo>
                  <a:pt x="0" y="3937000"/>
                </a:lnTo>
                <a:lnTo>
                  <a:pt x="0" y="3280833"/>
                </a:lnTo>
                <a:lnTo>
                  <a:pt x="0" y="2296583"/>
                </a:lnTo>
                <a:lnTo>
                  <a:pt x="0" y="2296583"/>
                </a:lnTo>
                <a:lnTo>
                  <a:pt x="0" y="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effectLst>
            <a:innerShdw blurRad="63500" dist="50800" dir="5400000">
              <a:prstClr val="black">
                <a:alpha val="50000"/>
              </a:prstClr>
            </a:innerShdw>
          </a:effectLst>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Date Placeholder 2">
            <a:extLst>
              <a:ext uri="{FF2B5EF4-FFF2-40B4-BE49-F238E27FC236}">
                <a16:creationId xmlns:a16="http://schemas.microsoft.com/office/drawing/2014/main" xmlns="" id="{F1FE71A4-2AD7-44A1-9075-3AB1A226C1C2}"/>
              </a:ext>
            </a:extLst>
          </p:cNvPr>
          <p:cNvSpPr>
            <a:spLocks noGrp="1"/>
          </p:cNvSpPr>
          <p:nvPr>
            <p:ph type="dt" sz="half" idx="15"/>
          </p:nvPr>
        </p:nvSpPr>
        <p:spPr/>
        <p:txBody>
          <a:bodyPr/>
          <a:lstStyle/>
          <a:p>
            <a:fld id="{FB7F6C47-B260-4BB6-8230-7D14D5CDE026}" type="datetimeFigureOut">
              <a:rPr lang="en-US" noProof="0" smtClean="0"/>
              <a:t>1/30/2023</a:t>
            </a:fld>
            <a:endParaRPr lang="en-US" noProof="0" dirty="0"/>
          </a:p>
        </p:txBody>
      </p:sp>
      <p:sp>
        <p:nvSpPr>
          <p:cNvPr id="4" name="Footer Placeholder 3">
            <a:extLst>
              <a:ext uri="{FF2B5EF4-FFF2-40B4-BE49-F238E27FC236}">
                <a16:creationId xmlns:a16="http://schemas.microsoft.com/office/drawing/2014/main" xmlns="" id="{0F5F74D3-28C0-4AA1-8508-75D32DA3C2A0}"/>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77D83112-B341-46D2-8B30-46DBC3DAE35A}"/>
              </a:ext>
            </a:extLst>
          </p:cNvPr>
          <p:cNvSpPr>
            <a:spLocks noGrp="1"/>
          </p:cNvSpPr>
          <p:nvPr>
            <p:ph type="sldNum" sz="quarter" idx="17"/>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233111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ltGray">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ffectLst>
            <a:innerShdw blurRad="63500" dist="50800" dir="5400000">
              <a:prstClr val="black">
                <a:alpha val="50000"/>
              </a:prstClr>
            </a:innerShdw>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nchor="ctr" anchorCtr="0"/>
          <a:lstStyle>
            <a:lvl1pPr>
              <a:defRPr b="0"/>
            </a:lvl1p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a:extLst>
              <a:ext uri="{FF2B5EF4-FFF2-40B4-BE49-F238E27FC236}">
                <a16:creationId xmlns:a16="http://schemas.microsoft.com/office/drawing/2014/main" xmlns="" id="{2913A633-0BBE-491F-94FD-A319FC7D2B1A}"/>
              </a:ext>
            </a:extLst>
          </p:cNvPr>
          <p:cNvSpPr>
            <a:spLocks noGrp="1"/>
          </p:cNvSpPr>
          <p:nvPr>
            <p:ph type="dt" sz="half" idx="10"/>
          </p:nvPr>
        </p:nvSpPr>
        <p:spPr/>
        <p:txBody>
          <a:bodyPr/>
          <a:lstStyle/>
          <a:p>
            <a:fld id="{FB7F6C47-B260-4BB6-8230-7D14D5CDE026}" type="datetimeFigureOut">
              <a:rPr lang="en-US" noProof="0" smtClean="0"/>
              <a:t>1/30/2023</a:t>
            </a:fld>
            <a:endParaRPr lang="en-US" noProof="0" dirty="0"/>
          </a:p>
        </p:txBody>
      </p:sp>
      <p:sp>
        <p:nvSpPr>
          <p:cNvPr id="8" name="Footer Placeholder 7">
            <a:extLst>
              <a:ext uri="{FF2B5EF4-FFF2-40B4-BE49-F238E27FC236}">
                <a16:creationId xmlns:a16="http://schemas.microsoft.com/office/drawing/2014/main" xmlns="" id="{9916FEDE-3F7F-4F2C-A341-BDA56AA7C2AC}"/>
              </a:ext>
            </a:extLst>
          </p:cNvPr>
          <p:cNvSpPr>
            <a:spLocks noGrp="1"/>
          </p:cNvSpPr>
          <p:nvPr>
            <p:ph type="ftr" sz="quarter" idx="11"/>
          </p:nvPr>
        </p:nvSpPr>
        <p:spPr/>
        <p:txBody>
          <a:bodyPr/>
          <a:lstStyle/>
          <a:p>
            <a:r>
              <a:rPr lang="en-US" noProof="0" dirty="0"/>
              <a:t>Add a footer</a:t>
            </a:r>
          </a:p>
        </p:txBody>
      </p:sp>
      <p:sp>
        <p:nvSpPr>
          <p:cNvPr id="9" name="Slide Number Placeholder 8">
            <a:extLst>
              <a:ext uri="{FF2B5EF4-FFF2-40B4-BE49-F238E27FC236}">
                <a16:creationId xmlns:a16="http://schemas.microsoft.com/office/drawing/2014/main" xmlns="" id="{0C1EE25F-3E3B-45D3-B259-498E69BF2D67}"/>
              </a:ext>
            </a:extLst>
          </p:cNvPr>
          <p:cNvSpPr>
            <a:spLocks noGrp="1"/>
          </p:cNvSpPr>
          <p:nvPr>
            <p:ph type="sldNum" sz="quarter" idx="12"/>
          </p:nvPr>
        </p:nvSpPr>
        <p:spPr/>
        <p:txBody>
          <a:body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4240281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p:spPr>
        <p:txBody>
          <a:bodyPr vert="horz" lIns="91440" tIns="45720" rIns="91440" bIns="45720" rtlCol="0" anchor="ctr" anchorCtr="0">
            <a:no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810000" y="2184401"/>
            <a:ext cx="10563285" cy="3674397"/>
          </a:xfrm>
          <a:prstGeom prst="rect">
            <a:avLst/>
          </a:prstGeom>
          <a:effectLst/>
        </p:spPr>
        <p:txBody>
          <a:bodyPr vert="horz" lIns="91440" tIns="45720" rIns="91440" bIns="45720" rtlCol="0" anchor="ct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n-US" noProof="0" dirty="0"/>
              <a:t>Add a footer</a:t>
            </a:r>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FB7F6C47-B260-4BB6-8230-7D14D5CDE026}" type="datetimeFigureOut">
              <a:rPr lang="en-US" noProof="0" smtClean="0"/>
              <a:t>1/30/2023</a:t>
            </a:fld>
            <a:endParaRPr lang="en-US" noProof="0"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A4942799-31AF-4FF8-9D79-C1A3E01FB207}" type="slidenum">
              <a:rPr lang="en-US" noProof="0" smtClean="0"/>
              <a:t>‹#›</a:t>
            </a:fld>
            <a:endParaRPr lang="en-US" noProof="0" dirty="0"/>
          </a:p>
        </p:txBody>
      </p:sp>
    </p:spTree>
    <p:extLst>
      <p:ext uri="{BB962C8B-B14F-4D97-AF65-F5344CB8AC3E}">
        <p14:creationId xmlns:p14="http://schemas.microsoft.com/office/powerpoint/2010/main" val="3689481523"/>
      </p:ext>
    </p:extLst>
  </p:cSld>
  <p:clrMap bg1="lt1" tx1="dk1" bg2="lt2" tx2="dk2" accent1="accent1" accent2="accent2" accent3="accent3" accent4="accent4" accent5="accent5" accent6="accent6" hlink="hlink" folHlink="folHlink"/>
  <p:sldLayoutIdLst>
    <p:sldLayoutId id="2147483673" r:id="rId1"/>
    <p:sldLayoutId id="2147483676" r:id="rId2"/>
    <p:sldLayoutId id="2147483687" r:id="rId3"/>
    <p:sldLayoutId id="2147483688" r:id="rId4"/>
    <p:sldLayoutId id="2147483689" r:id="rId5"/>
    <p:sldLayoutId id="2147483681" r:id="rId6"/>
    <p:sldLayoutId id="2147483690" r:id="rId7"/>
    <p:sldLayoutId id="2147483682" r:id="rId8"/>
    <p:sldLayoutId id="2147483674" r:id="rId9"/>
    <p:sldLayoutId id="2147483675" r:id="rId10"/>
    <p:sldLayoutId id="2147483677" r:id="rId11"/>
    <p:sldLayoutId id="2147483678" r:id="rId12"/>
    <p:sldLayoutId id="2147483679" r:id="rId13"/>
    <p:sldLayoutId id="2147483680" r:id="rId14"/>
    <p:sldLayoutId id="2147483683" r:id="rId15"/>
    <p:sldLayoutId id="2147483684" r:id="rId16"/>
    <p:sldLayoutId id="2147483686" r:id="rId17"/>
  </p:sldLayoutIdLst>
  <p:txStyles>
    <p:titleStyle>
      <a:lvl1pPr algn="l" defTabSz="457200" rtl="0" eaLnBrk="1" latinLnBrk="0" hangingPunct="1">
        <a:spcBef>
          <a:spcPct val="0"/>
        </a:spcBef>
        <a:buNone/>
        <a:defRPr sz="4000" b="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SzPct val="80000"/>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SzPct val="80000"/>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SzPct val="80000"/>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SzPct val="80000"/>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SzPct val="80000"/>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bwMode="grayWhite">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2D37BC-7D91-4F83-845D-70080D7DD6FC}"/>
              </a:ext>
            </a:extLst>
          </p:cNvPr>
          <p:cNvSpPr>
            <a:spLocks noGrp="1"/>
          </p:cNvSpPr>
          <p:nvPr>
            <p:ph type="ctrTitle"/>
          </p:nvPr>
        </p:nvSpPr>
        <p:spPr bwMode="black"/>
        <p:txBody>
          <a:bodyPr/>
          <a:lstStyle/>
          <a:p>
            <a:r>
              <a:rPr lang="en-US" dirty="0" smtClean="0"/>
              <a:t>Complex </a:t>
            </a:r>
            <a:r>
              <a:rPr lang="en-US" dirty="0"/>
              <a:t>E</a:t>
            </a:r>
            <a:r>
              <a:rPr lang="en-US" dirty="0" smtClean="0"/>
              <a:t>ngineering </a:t>
            </a:r>
            <a:r>
              <a:rPr lang="en-US" dirty="0"/>
              <a:t>W</a:t>
            </a:r>
            <a:r>
              <a:rPr lang="en-US" dirty="0" smtClean="0"/>
              <a:t>orkshop</a:t>
            </a:r>
            <a:endParaRPr lang="en-US" b="0" dirty="0"/>
          </a:p>
        </p:txBody>
      </p:sp>
      <p:sp>
        <p:nvSpPr>
          <p:cNvPr id="3" name="Subtitle 2">
            <a:extLst>
              <a:ext uri="{FF2B5EF4-FFF2-40B4-BE49-F238E27FC236}">
                <a16:creationId xmlns:a16="http://schemas.microsoft.com/office/drawing/2014/main" xmlns="" id="{59E5DACC-1D74-41AD-B036-C015472B948F}"/>
              </a:ext>
            </a:extLst>
          </p:cNvPr>
          <p:cNvSpPr>
            <a:spLocks noGrp="1"/>
          </p:cNvSpPr>
          <p:nvPr>
            <p:ph type="subTitle" idx="1"/>
          </p:nvPr>
        </p:nvSpPr>
        <p:spPr>
          <a:xfrm>
            <a:off x="810001" y="5280846"/>
            <a:ext cx="10572000" cy="1170753"/>
          </a:xfrm>
        </p:spPr>
        <p:txBody>
          <a:bodyPr>
            <a:normAutofit/>
          </a:bodyPr>
          <a:lstStyle/>
          <a:p>
            <a:r>
              <a:rPr lang="en-US" sz="2400" b="1" u="sng" dirty="0" smtClean="0">
                <a:solidFill>
                  <a:srgbClr val="6D0000"/>
                </a:solidFill>
              </a:rPr>
              <a:t>Open </a:t>
            </a:r>
            <a:r>
              <a:rPr lang="en-US" b="1" u="sng" dirty="0" smtClean="0">
                <a:solidFill>
                  <a:srgbClr val="6D0000"/>
                </a:solidFill>
              </a:rPr>
              <a:t>En</a:t>
            </a:r>
            <a:r>
              <a:rPr lang="en-US" sz="2400" b="1" u="sng" dirty="0" smtClean="0">
                <a:solidFill>
                  <a:srgbClr val="6D0000"/>
                </a:solidFill>
              </a:rPr>
              <a:t>ded </a:t>
            </a:r>
            <a:r>
              <a:rPr lang="en-US" b="1" u="sng" dirty="0">
                <a:solidFill>
                  <a:srgbClr val="6D0000"/>
                </a:solidFill>
              </a:rPr>
              <a:t>L</a:t>
            </a:r>
            <a:r>
              <a:rPr lang="en-US" sz="2400" b="1" u="sng" dirty="0" smtClean="0">
                <a:solidFill>
                  <a:srgbClr val="6D0000"/>
                </a:solidFill>
              </a:rPr>
              <a:t>ab Project</a:t>
            </a:r>
          </a:p>
        </p:txBody>
      </p:sp>
    </p:spTree>
    <p:extLst>
      <p:ext uri="{BB962C8B-B14F-4D97-AF65-F5344CB8AC3E}">
        <p14:creationId xmlns:p14="http://schemas.microsoft.com/office/powerpoint/2010/main" val="16139758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76B58F-1CF7-41B5-BF70-710D7AC7941C}"/>
              </a:ext>
            </a:extLst>
          </p:cNvPr>
          <p:cNvSpPr>
            <a:spLocks noGrp="1"/>
          </p:cNvSpPr>
          <p:nvPr>
            <p:ph type="title"/>
          </p:nvPr>
        </p:nvSpPr>
        <p:spPr/>
        <p:txBody>
          <a:bodyPr/>
          <a:lstStyle/>
          <a:p>
            <a:r>
              <a:rPr lang="en-US" dirty="0" smtClean="0"/>
              <a:t>Online Educational App</a:t>
            </a:r>
            <a:r>
              <a:rPr lang="en-US" dirty="0"/>
              <a:t/>
            </a:r>
            <a:br>
              <a:rPr lang="en-US" dirty="0"/>
            </a:br>
            <a:r>
              <a:rPr lang="en-US" b="1" u="sng" dirty="0" smtClean="0"/>
              <a:t>E-Book Reader</a:t>
            </a:r>
            <a:endParaRPr lang="en-US" b="1" u="sng" dirty="0"/>
          </a:p>
        </p:txBody>
      </p:sp>
      <p:sp>
        <p:nvSpPr>
          <p:cNvPr id="3" name="Content Placeholder 2">
            <a:extLst>
              <a:ext uri="{FF2B5EF4-FFF2-40B4-BE49-F238E27FC236}">
                <a16:creationId xmlns:a16="http://schemas.microsoft.com/office/drawing/2014/main" xmlns="" id="{F3FF1311-DD92-45BA-B10F-C1A324C27B55}"/>
              </a:ext>
            </a:extLst>
          </p:cNvPr>
          <p:cNvSpPr>
            <a:spLocks noGrp="1"/>
          </p:cNvSpPr>
          <p:nvPr>
            <p:ph sz="half" idx="4294967295"/>
          </p:nvPr>
        </p:nvSpPr>
        <p:spPr>
          <a:xfrm>
            <a:off x="809625" y="2222500"/>
            <a:ext cx="5186363" cy="3638550"/>
          </a:xfrm>
        </p:spPr>
        <p:txBody>
          <a:bodyPr/>
          <a:lstStyle/>
          <a:p>
            <a:pPr marL="0" indent="0">
              <a:buNone/>
            </a:pPr>
            <a:r>
              <a:rPr lang="en-US" b="1" dirty="0" smtClean="0">
                <a:solidFill>
                  <a:srgbClr val="6D0000"/>
                </a:solidFill>
              </a:rPr>
              <a:t>WHAT IS AN E-BOOK Reader?</a:t>
            </a:r>
          </a:p>
          <a:p>
            <a:pPr>
              <a:buFont typeface="Courier New" panose="02070309020205020404" pitchFamily="49" charset="0"/>
              <a:buChar char="o"/>
            </a:pPr>
            <a:r>
              <a:rPr lang="en-US" sz="3200" dirty="0" smtClean="0">
                <a:solidFill>
                  <a:srgbClr val="6D0000"/>
                </a:solidFill>
              </a:rPr>
              <a:t> </a:t>
            </a:r>
            <a:r>
              <a:rPr lang="en-US" dirty="0" smtClean="0">
                <a:solidFill>
                  <a:srgbClr val="6D0000"/>
                </a:solidFill>
              </a:rPr>
              <a:t>A software application Electronic Book Reader allows to read many books from anywhere in the digital Pdf’s format at your phones.</a:t>
            </a:r>
            <a:endParaRPr lang="en-US" dirty="0">
              <a:solidFill>
                <a:srgbClr val="6D0000"/>
              </a:solidFill>
            </a:endParaRPr>
          </a:p>
          <a:p>
            <a:pPr marL="0" indent="0">
              <a:buNone/>
            </a:pPr>
            <a:endParaRPr lang="en-US" dirty="0"/>
          </a:p>
        </p:txBody>
      </p:sp>
      <p:sp>
        <p:nvSpPr>
          <p:cNvPr id="4" name="Content Placeholder 3">
            <a:extLst>
              <a:ext uri="{FF2B5EF4-FFF2-40B4-BE49-F238E27FC236}">
                <a16:creationId xmlns:a16="http://schemas.microsoft.com/office/drawing/2014/main" xmlns="" id="{7CEAEB45-73DA-4942-9673-8B5F64D72642}"/>
              </a:ext>
            </a:extLst>
          </p:cNvPr>
          <p:cNvSpPr>
            <a:spLocks noGrp="1"/>
          </p:cNvSpPr>
          <p:nvPr>
            <p:ph sz="half" idx="2"/>
          </p:nvPr>
        </p:nvSpPr>
        <p:spPr/>
        <p:txBody>
          <a:bodyPr/>
          <a:lstStyle/>
          <a:p>
            <a:endParaRPr lang="en-US" dirty="0"/>
          </a:p>
          <a:p>
            <a:pPr marL="0" indent="0">
              <a:buNone/>
            </a:pPr>
            <a:endParaRPr lang="en-US" dirty="0"/>
          </a:p>
        </p:txBody>
      </p:sp>
      <p:cxnSp>
        <p:nvCxnSpPr>
          <p:cNvPr id="11" name="Straight Connector 10"/>
          <p:cNvCxnSpPr/>
          <p:nvPr/>
        </p:nvCxnSpPr>
        <p:spPr>
          <a:xfrm>
            <a:off x="8720667" y="2222284"/>
            <a:ext cx="0" cy="3638765"/>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079067" y="6096000"/>
            <a:ext cx="5302931" cy="369332"/>
          </a:xfrm>
          <a:prstGeom prst="rect">
            <a:avLst/>
          </a:prstGeom>
          <a:noFill/>
        </p:spPr>
        <p:txBody>
          <a:bodyPr wrap="square" rtlCol="0">
            <a:spAutoFit/>
          </a:bodyPr>
          <a:lstStyle/>
          <a:p>
            <a:r>
              <a:rPr lang="en-US" dirty="0" smtClean="0"/>
              <a:t> </a:t>
            </a:r>
            <a:r>
              <a:rPr lang="en-US" b="1" i="1" dirty="0" smtClean="0">
                <a:solidFill>
                  <a:srgbClr val="6D0000"/>
                </a:solidFill>
              </a:rPr>
              <a:t>Snapshots of the Application</a:t>
            </a:r>
            <a:endParaRPr lang="en-US" b="1" i="1" dirty="0">
              <a:solidFill>
                <a:srgbClr val="6D0000"/>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7414" y="2222282"/>
            <a:ext cx="2543118" cy="362883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0533" y="2222282"/>
            <a:ext cx="2651466" cy="3628839"/>
          </a:xfrm>
          <a:prstGeom prst="rect">
            <a:avLst/>
          </a:prstGeom>
        </p:spPr>
      </p:pic>
      <p:cxnSp>
        <p:nvCxnSpPr>
          <p:cNvPr id="13" name="Straight Connector 12"/>
          <p:cNvCxnSpPr/>
          <p:nvPr/>
        </p:nvCxnSpPr>
        <p:spPr>
          <a:xfrm>
            <a:off x="8720667" y="2222282"/>
            <a:ext cx="0" cy="3628839"/>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10437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16498D-2480-4101-BEA1-C21902705539}"/>
              </a:ext>
            </a:extLst>
          </p:cNvPr>
          <p:cNvSpPr>
            <a:spLocks noGrp="1"/>
          </p:cNvSpPr>
          <p:nvPr>
            <p:ph type="title"/>
          </p:nvPr>
        </p:nvSpPr>
        <p:spPr/>
        <p:txBody>
          <a:bodyPr/>
          <a:lstStyle/>
          <a:p>
            <a:r>
              <a:rPr lang="en-US" sz="3200" dirty="0" smtClean="0"/>
              <a:t>Flow of the application</a:t>
            </a:r>
            <a:endParaRPr lang="en-US" sz="3200" dirty="0"/>
          </a:p>
        </p:txBody>
      </p:sp>
      <p:pic>
        <p:nvPicPr>
          <p:cNvPr id="16" name="Content Placeholder 15"/>
          <p:cNvPicPr>
            <a:picLocks noGrp="1" noChangeAspect="1"/>
          </p:cNvPicPr>
          <p:nvPr>
            <p:ph sz="half" idx="1"/>
          </p:nvPr>
        </p:nvPicPr>
        <p:blipFill>
          <a:blip r:embed="rId3"/>
          <a:stretch>
            <a:fillRect/>
          </a:stretch>
        </p:blipFill>
        <p:spPr>
          <a:xfrm>
            <a:off x="1070881" y="2222500"/>
            <a:ext cx="4313012" cy="3638550"/>
          </a:xfrm>
          <a:prstGeom prst="rect">
            <a:avLst/>
          </a:prstGeom>
        </p:spPr>
      </p:pic>
      <p:sp>
        <p:nvSpPr>
          <p:cNvPr id="4" name="Content Placeholder 3">
            <a:extLst>
              <a:ext uri="{FF2B5EF4-FFF2-40B4-BE49-F238E27FC236}">
                <a16:creationId xmlns:a16="http://schemas.microsoft.com/office/drawing/2014/main" xmlns="" id="{9353A980-ADD3-49DF-ACFE-8E50E3F2ABCF}"/>
              </a:ext>
            </a:extLst>
          </p:cNvPr>
          <p:cNvSpPr>
            <a:spLocks noGrp="1"/>
          </p:cNvSpPr>
          <p:nvPr>
            <p:ph sz="half" idx="13"/>
          </p:nvPr>
        </p:nvSpPr>
        <p:spPr/>
        <p:txBody>
          <a:bodyPr/>
          <a:lstStyle/>
          <a:p>
            <a:r>
              <a:rPr lang="en-US" dirty="0" smtClean="0">
                <a:solidFill>
                  <a:srgbClr val="6D0000"/>
                </a:solidFill>
              </a:rPr>
              <a:t>Splash Screen Display with Dynamic Effects</a:t>
            </a:r>
            <a:endParaRPr lang="en-US" dirty="0">
              <a:solidFill>
                <a:srgbClr val="6D0000"/>
              </a:solidFill>
            </a:endParaRPr>
          </a:p>
          <a:p>
            <a:r>
              <a:rPr lang="en-US" dirty="0" smtClean="0">
                <a:solidFill>
                  <a:srgbClr val="6D0000"/>
                </a:solidFill>
              </a:rPr>
              <a:t>Main window to show existing Files List</a:t>
            </a:r>
          </a:p>
          <a:p>
            <a:r>
              <a:rPr lang="en-US" dirty="0" smtClean="0">
                <a:solidFill>
                  <a:srgbClr val="6D0000"/>
                </a:solidFill>
              </a:rPr>
              <a:t>Opens the Selected File in Pdf Format</a:t>
            </a:r>
            <a:endParaRPr lang="en-US" dirty="0">
              <a:solidFill>
                <a:srgbClr val="6D0000"/>
              </a:solidFill>
            </a:endParaRPr>
          </a:p>
          <a:p>
            <a:r>
              <a:rPr lang="en-US" dirty="0" smtClean="0">
                <a:solidFill>
                  <a:srgbClr val="6D0000"/>
                </a:solidFill>
              </a:rPr>
              <a:t>Option to Add new Files from device storage</a:t>
            </a:r>
          </a:p>
          <a:p>
            <a:endParaRPr lang="en-US" dirty="0"/>
          </a:p>
        </p:txBody>
      </p:sp>
    </p:spTree>
    <p:extLst>
      <p:ext uri="{BB962C8B-B14F-4D97-AF65-F5344CB8AC3E}">
        <p14:creationId xmlns:p14="http://schemas.microsoft.com/office/powerpoint/2010/main" val="38955839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D597A3-CAEC-4FBF-94DF-5925729E0C97}"/>
              </a:ext>
            </a:extLst>
          </p:cNvPr>
          <p:cNvSpPr>
            <a:spLocks noGrp="1"/>
          </p:cNvSpPr>
          <p:nvPr>
            <p:ph type="title"/>
          </p:nvPr>
        </p:nvSpPr>
        <p:spPr bwMode="white"/>
        <p:txBody>
          <a:bodyPr/>
          <a:lstStyle/>
          <a:p>
            <a:r>
              <a:rPr lang="en-US" sz="2800" dirty="0" smtClean="0"/>
              <a:t>Sample Video Showing the E-Book Reader App working</a:t>
            </a:r>
            <a:endParaRPr lang="en-US" sz="2800" dirty="0"/>
          </a:p>
        </p:txBody>
      </p:sp>
      <p:pic>
        <p:nvPicPr>
          <p:cNvPr id="4" name="VID-20230130-WA0035">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5322888" y="2222500"/>
            <a:ext cx="1546225" cy="3638550"/>
          </a:xfrm>
        </p:spPr>
      </p:pic>
    </p:spTree>
    <p:extLst>
      <p:ext uri="{BB962C8B-B14F-4D97-AF65-F5344CB8AC3E}">
        <p14:creationId xmlns:p14="http://schemas.microsoft.com/office/powerpoint/2010/main" val="1729462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1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9858000" cy="924412"/>
          </a:xfrm>
        </p:spPr>
        <p:txBody>
          <a:bodyPr/>
          <a:lstStyle/>
          <a:p>
            <a:r>
              <a:rPr lang="en-US" dirty="0">
                <a:ea typeface="Tahoma" panose="020B0604030504040204" pitchFamily="34" charset="0"/>
                <a:cs typeface="Tahoma" panose="020B0604030504040204" pitchFamily="34" charset="0"/>
              </a:rPr>
              <a:t>GROUP MEMBERS</a:t>
            </a:r>
            <a:br>
              <a:rPr lang="en-US" dirty="0">
                <a:ea typeface="Tahoma" panose="020B0604030504040204" pitchFamily="34" charset="0"/>
                <a:cs typeface="Tahoma" panose="020B0604030504040204" pitchFamily="34" charset="0"/>
              </a:rPr>
            </a:br>
            <a:endParaRPr lang="en-US" dirty="0"/>
          </a:p>
        </p:txBody>
      </p:sp>
      <p:sp>
        <p:nvSpPr>
          <p:cNvPr id="6" name="TextBox 5"/>
          <p:cNvSpPr txBox="1"/>
          <p:nvPr/>
        </p:nvSpPr>
        <p:spPr>
          <a:xfrm>
            <a:off x="2048933" y="3454400"/>
            <a:ext cx="6993467" cy="1625600"/>
          </a:xfrm>
          <a:prstGeom prst="rect">
            <a:avLst/>
          </a:prstGeom>
          <a:noFill/>
        </p:spPr>
        <p:txBody>
          <a:bodyPr wrap="square" rtlCol="0">
            <a:spAutoFit/>
          </a:bodyPr>
          <a:lstStyle/>
          <a:p>
            <a:pPr marL="285750" indent="-285750">
              <a:buFont typeface="Courier New" panose="02070309020205020404" pitchFamily="49" charset="0"/>
              <a:buChar char="o"/>
            </a:pPr>
            <a:r>
              <a:rPr lang="en-US" sz="2400" dirty="0" smtClean="0">
                <a:solidFill>
                  <a:srgbClr val="6D0000"/>
                </a:solidFill>
              </a:rPr>
              <a:t>Alina Saghir</a:t>
            </a:r>
            <a:r>
              <a:rPr lang="en-US" sz="2400" dirty="0">
                <a:solidFill>
                  <a:srgbClr val="6D0000"/>
                </a:solidFill>
              </a:rPr>
              <a:t> </a:t>
            </a:r>
            <a:r>
              <a:rPr lang="en-US" sz="2400" dirty="0" smtClean="0">
                <a:solidFill>
                  <a:srgbClr val="6D0000"/>
                </a:solidFill>
              </a:rPr>
              <a:t>(CS-21121)</a:t>
            </a:r>
          </a:p>
          <a:p>
            <a:pPr marL="285750" indent="-285750">
              <a:buFont typeface="Courier New" panose="02070309020205020404" pitchFamily="49" charset="0"/>
              <a:buChar char="o"/>
            </a:pPr>
            <a:r>
              <a:rPr lang="en-US" sz="2400" dirty="0" smtClean="0">
                <a:solidFill>
                  <a:srgbClr val="6D0000"/>
                </a:solidFill>
              </a:rPr>
              <a:t>Sadia Moeed (CS-21123)</a:t>
            </a:r>
          </a:p>
          <a:p>
            <a:pPr marL="285750" indent="-285750">
              <a:buFont typeface="Courier New" panose="02070309020205020404" pitchFamily="49" charset="0"/>
              <a:buChar char="o"/>
            </a:pPr>
            <a:r>
              <a:rPr lang="en-US" sz="2400" dirty="0" smtClean="0">
                <a:solidFill>
                  <a:srgbClr val="6D0000"/>
                </a:solidFill>
              </a:rPr>
              <a:t>Syed Shahzain Hassan (CS-21128)</a:t>
            </a:r>
          </a:p>
          <a:p>
            <a:pPr marL="285750" indent="-285750">
              <a:buFont typeface="Courier New" panose="02070309020205020404" pitchFamily="49" charset="0"/>
              <a:buChar char="o"/>
            </a:pPr>
            <a:r>
              <a:rPr lang="en-US" sz="2400" dirty="0" smtClean="0">
                <a:solidFill>
                  <a:srgbClr val="6D0000"/>
                </a:solidFill>
              </a:rPr>
              <a:t>Mohib Ud Udin (CS-21142</a:t>
            </a:r>
            <a:r>
              <a:rPr lang="en-US" dirty="0" smtClean="0"/>
              <a:t>)</a:t>
            </a:r>
          </a:p>
        </p:txBody>
      </p:sp>
    </p:spTree>
    <p:extLst>
      <p:ext uri="{BB962C8B-B14F-4D97-AF65-F5344CB8AC3E}">
        <p14:creationId xmlns:p14="http://schemas.microsoft.com/office/powerpoint/2010/main" val="23945982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xmlns="" id="{D7442235-8F25-4E4C-8750-8CC8C44313AD}"/>
              </a:ext>
            </a:extLst>
          </p:cNvPr>
          <p:cNvSpPr>
            <a:spLocks noGrp="1"/>
          </p:cNvSpPr>
          <p:nvPr>
            <p:ph sz="quarter" idx="14"/>
          </p:nvPr>
        </p:nvSpPr>
        <p:spPr>
          <a:xfrm>
            <a:off x="0" y="-57583"/>
            <a:ext cx="12191999" cy="8016250"/>
          </a:xfrm>
        </p:spPr>
        <p:txBody>
          <a:bodyPr>
            <a:normAutofit/>
          </a:bodyPr>
          <a:lstStyle/>
          <a:p>
            <a:pPr marL="0" indent="0" algn="ctr">
              <a:buFont typeface="Arial" panose="020B0604020202020204" pitchFamily="34" charset="0"/>
              <a:buNone/>
            </a:pPr>
            <a:r>
              <a:rPr lang="en-US" sz="3600" b="1" u="sng" dirty="0" smtClean="0">
                <a:ea typeface="Tahoma" panose="020B0604030504040204" pitchFamily="34" charset="0"/>
                <a:cs typeface="Tahoma" panose="020B0604030504040204" pitchFamily="34" charset="0"/>
              </a:rPr>
              <a:t>THANK YOU</a:t>
            </a:r>
            <a:endParaRPr lang="en-US" sz="3600" b="1" u="sng" dirty="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8029653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Default">
      <a:dk1>
        <a:srgbClr val="000000"/>
      </a:dk1>
      <a:lt1>
        <a:sysClr val="window" lastClr="FFFFFF"/>
      </a:lt1>
      <a:dk2>
        <a:srgbClr val="3F3F3F"/>
      </a:dk2>
      <a:lt2>
        <a:srgbClr val="E7E6E6"/>
      </a:lt2>
      <a:accent1>
        <a:srgbClr val="700000"/>
      </a:accent1>
      <a:accent2>
        <a:srgbClr val="ED7D31"/>
      </a:accent2>
      <a:accent3>
        <a:srgbClr val="A5A5A5"/>
      </a:accent3>
      <a:accent4>
        <a:srgbClr val="FFC000"/>
      </a:accent4>
      <a:accent5>
        <a:srgbClr val="700000"/>
      </a:accent5>
      <a:accent6>
        <a:srgbClr val="978869"/>
      </a:accent6>
      <a:hlink>
        <a:srgbClr val="FFC000"/>
      </a:hlink>
      <a:folHlink>
        <a:srgbClr val="7F7F7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TF45182065_Persuasive speech outline_RVA_v3" id="{9991F312-7BAB-436D-8583-A5078171179B}" vid="{06C31F6F-9DBF-4ED0-83AC-3AFD01C902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99A0FB75-2DC0-41F8-9602-F83475C3A4C5}">
  <ds:schemaRefs>
    <ds:schemaRef ds:uri="http://schemas.microsoft.com/sharepoint/v3/contenttype/forms"/>
  </ds:schemaRefs>
</ds:datastoreItem>
</file>

<file path=customXml/itemProps2.xml><?xml version="1.0" encoding="utf-8"?>
<ds:datastoreItem xmlns:ds="http://schemas.openxmlformats.org/officeDocument/2006/customXml" ds:itemID="{72D07FD5-8A16-4741-957C-8B91E43CA4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1E580CA-3EBF-40A1-848D-12B3B18BB82E}">
  <ds:schemaRefs>
    <ds:schemaRef ds:uri="http://schemas.microsoft.com/office/2006/metadata/properties"/>
    <ds:schemaRef ds:uri="http://www.w3.org/XML/1998/namespace"/>
    <ds:schemaRef ds:uri="http://purl.org/dc/elements/1.1/"/>
    <ds:schemaRef ds:uri="http://schemas.openxmlformats.org/package/2006/metadata/core-properties"/>
    <ds:schemaRef ds:uri="http://purl.org/dc/terms/"/>
    <ds:schemaRef ds:uri="http://purl.org/dc/dcmitype/"/>
    <ds:schemaRef ds:uri="71af3243-3dd4-4a8d-8c0d-dd76da1f02a5"/>
    <ds:schemaRef ds:uri="http://schemas.microsoft.com/office/2006/documentManagement/types"/>
    <ds:schemaRef ds:uri="http://schemas.microsoft.com/office/infopath/2007/PartnerControls"/>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Persuasive speech outline </Template>
  <TotalTime>0</TotalTime>
  <Words>443</Words>
  <Application>Microsoft Office PowerPoint</Application>
  <PresentationFormat>Widescreen</PresentationFormat>
  <Paragraphs>32</Paragraphs>
  <Slides>6</Slides>
  <Notes>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Courier New</vt:lpstr>
      <vt:lpstr>Tahoma</vt:lpstr>
      <vt:lpstr>Wingdings 2</vt:lpstr>
      <vt:lpstr>Quotable</vt:lpstr>
      <vt:lpstr>Complex Engineering Workshop</vt:lpstr>
      <vt:lpstr>Online Educational App E-Book Reader</vt:lpstr>
      <vt:lpstr>Flow of the application</vt:lpstr>
      <vt:lpstr>Sample Video Showing the E-Book Reader App working</vt:lpstr>
      <vt:lpstr>GROUP MEMBERS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2023-01-27T02:41:50Z</dcterms:created>
  <dcterms:modified xsi:type="dcterms:W3CDTF">2023-01-30T16:28:20Z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